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Default Extension="xlsx" ContentType="application/vnd.openxmlformats-officedocument.spreadsheetml.sheet"/>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theme/themeOverride2.xml" ContentType="application/vnd.openxmlformats-officedocument.themeOverr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quickStyle6.xml" ContentType="application/vnd.openxmlformats-officedocument.drawingml.diagramStyl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diagrams/data9.xml" ContentType="application/vnd.openxmlformats-officedocument.drawingml.diagramData+xml"/>
  <Override PartName="/ppt/notesSlides/notesSlide1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953" r:id="rId2"/>
  </p:sldMasterIdLst>
  <p:notesMasterIdLst>
    <p:notesMasterId r:id="rId55"/>
  </p:notesMasterIdLst>
  <p:sldIdLst>
    <p:sldId id="428" r:id="rId3"/>
    <p:sldId id="443" r:id="rId4"/>
    <p:sldId id="523" r:id="rId5"/>
    <p:sldId id="429" r:id="rId6"/>
    <p:sldId id="431" r:id="rId7"/>
    <p:sldId id="432" r:id="rId8"/>
    <p:sldId id="437" r:id="rId9"/>
    <p:sldId id="487" r:id="rId10"/>
    <p:sldId id="462" r:id="rId11"/>
    <p:sldId id="473" r:id="rId12"/>
    <p:sldId id="524" r:id="rId13"/>
    <p:sldId id="466" r:id="rId14"/>
    <p:sldId id="461" r:id="rId15"/>
    <p:sldId id="460" r:id="rId16"/>
    <p:sldId id="468" r:id="rId17"/>
    <p:sldId id="464" r:id="rId18"/>
    <p:sldId id="459" r:id="rId19"/>
    <p:sldId id="474" r:id="rId20"/>
    <p:sldId id="469" r:id="rId21"/>
    <p:sldId id="485" r:id="rId22"/>
    <p:sldId id="476" r:id="rId23"/>
    <p:sldId id="525" r:id="rId24"/>
    <p:sldId id="486" r:id="rId25"/>
    <p:sldId id="478" r:id="rId26"/>
    <p:sldId id="520" r:id="rId27"/>
    <p:sldId id="472" r:id="rId28"/>
    <p:sldId id="492" r:id="rId29"/>
    <p:sldId id="493" r:id="rId30"/>
    <p:sldId id="494" r:id="rId31"/>
    <p:sldId id="495" r:id="rId32"/>
    <p:sldId id="496" r:id="rId33"/>
    <p:sldId id="497" r:id="rId34"/>
    <p:sldId id="498" r:id="rId35"/>
    <p:sldId id="499" r:id="rId36"/>
    <p:sldId id="500" r:id="rId37"/>
    <p:sldId id="501" r:id="rId38"/>
    <p:sldId id="502" r:id="rId39"/>
    <p:sldId id="503" r:id="rId40"/>
    <p:sldId id="504" r:id="rId41"/>
    <p:sldId id="505" r:id="rId42"/>
    <p:sldId id="521" r:id="rId43"/>
    <p:sldId id="507" r:id="rId44"/>
    <p:sldId id="509" r:id="rId45"/>
    <p:sldId id="522" r:id="rId46"/>
    <p:sldId id="513" r:id="rId47"/>
    <p:sldId id="514" r:id="rId48"/>
    <p:sldId id="515" r:id="rId49"/>
    <p:sldId id="516" r:id="rId50"/>
    <p:sldId id="517" r:id="rId51"/>
    <p:sldId id="518" r:id="rId52"/>
    <p:sldId id="451" r:id="rId53"/>
    <p:sldId id="491" r:id="rId54"/>
  </p:sldIdLst>
  <p:sldSz cx="9144000" cy="6858000" type="screen4x3"/>
  <p:notesSz cx="6858000" cy="9144000"/>
  <p:custShowLst>
    <p:custShow name="Apresentação personalizada 1" id="0">
      <p:sldLst/>
    </p:custShow>
    <p:custShow name="Apresentação personalizada 2" id="1">
      <p:sldLst/>
    </p:custShow>
  </p:custShowLst>
  <p:defaultTextStyle>
    <a:defPPr>
      <a:defRPr lang="pt-B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5613" indent="1588" algn="l" rtl="0" fontAlgn="base">
      <a:spcBef>
        <a:spcPct val="0"/>
      </a:spcBef>
      <a:spcAft>
        <a:spcPct val="0"/>
      </a:spcAft>
      <a:defRPr kern="1200">
        <a:solidFill>
          <a:schemeClr val="tx1"/>
        </a:solidFill>
        <a:latin typeface="Arial" pitchFamily="34" charset="0"/>
        <a:ea typeface="+mn-ea"/>
        <a:cs typeface="Arial" pitchFamily="34" charset="0"/>
      </a:defRPr>
    </a:lvl2pPr>
    <a:lvl3pPr marL="912813" indent="1588" algn="l" rtl="0" fontAlgn="base">
      <a:spcBef>
        <a:spcPct val="0"/>
      </a:spcBef>
      <a:spcAft>
        <a:spcPct val="0"/>
      </a:spcAft>
      <a:defRPr kern="1200">
        <a:solidFill>
          <a:schemeClr val="tx1"/>
        </a:solidFill>
        <a:latin typeface="Arial" pitchFamily="34" charset="0"/>
        <a:ea typeface="+mn-ea"/>
        <a:cs typeface="Arial" pitchFamily="34" charset="0"/>
      </a:defRPr>
    </a:lvl3pPr>
    <a:lvl4pPr marL="1370013" indent="1588" algn="l" rtl="0" fontAlgn="base">
      <a:spcBef>
        <a:spcPct val="0"/>
      </a:spcBef>
      <a:spcAft>
        <a:spcPct val="0"/>
      </a:spcAft>
      <a:defRPr kern="1200">
        <a:solidFill>
          <a:schemeClr val="tx1"/>
        </a:solidFill>
        <a:latin typeface="Arial" pitchFamily="34" charset="0"/>
        <a:ea typeface="+mn-ea"/>
        <a:cs typeface="Arial" pitchFamily="34" charset="0"/>
      </a:defRPr>
    </a:lvl4pPr>
    <a:lvl5pPr marL="1827213" indent="1588"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1515"/>
    <a:srgbClr val="EA0000"/>
    <a:srgbClr val="ABFE6C"/>
    <a:srgbClr val="FFCC00"/>
    <a:srgbClr val="C2DBA9"/>
    <a:srgbClr val="8490A4"/>
    <a:srgbClr val="F9FBF7"/>
    <a:srgbClr val="FF7C80"/>
    <a:srgbClr val="FF0000"/>
    <a:srgbClr val="FF6600"/>
  </p:clrMru>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97" autoAdjust="0"/>
    <p:restoredTop sz="77629" autoAdjust="0"/>
  </p:normalViewPr>
  <p:slideViewPr>
    <p:cSldViewPr>
      <p:cViewPr varScale="1">
        <p:scale>
          <a:sx n="77" d="100"/>
          <a:sy n="77" d="100"/>
        </p:scale>
        <p:origin x="-480" y="-96"/>
      </p:cViewPr>
      <p:guideLst>
        <p:guide orient="horz" pos="2160"/>
        <p:guide pos="2880"/>
      </p:guideLst>
    </p:cSldViewPr>
  </p:slideViewPr>
  <p:outlineViewPr>
    <p:cViewPr>
      <p:scale>
        <a:sx n="33" d="100"/>
        <a:sy n="33" d="100"/>
      </p:scale>
      <p:origin x="0" y="3456"/>
    </p:cViewPr>
  </p:outlineViewPr>
  <p:notesTextViewPr>
    <p:cViewPr>
      <p:scale>
        <a:sx n="100" d="100"/>
        <a:sy n="100" d="100"/>
      </p:scale>
      <p:origin x="0" y="0"/>
    </p:cViewPr>
  </p:notesTextViewPr>
  <p:sorterViewPr>
    <p:cViewPr>
      <p:scale>
        <a:sx n="66" d="100"/>
        <a:sy n="66" d="100"/>
      </p:scale>
      <p:origin x="0" y="109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Planilha_do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Planilha_do_Microsoft_Office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pt-BR"/>
  <c:chart>
    <c:plotArea>
      <c:layout/>
      <c:lineChart>
        <c:grouping val="standard"/>
        <c:ser>
          <c:idx val="0"/>
          <c:order val="0"/>
          <c:tx>
            <c:strRef>
              <c:f>Plan1!$A$2</c:f>
              <c:strCache>
                <c:ptCount val="1"/>
                <c:pt idx="0">
                  <c:v>Produtos On-line</c:v>
                </c:pt>
              </c:strCache>
            </c:strRef>
          </c:tx>
          <c:spPr>
            <a:ln w="57150">
              <a:solidFill>
                <a:srgbClr val="0070C0"/>
              </a:solidFill>
            </a:ln>
          </c:spPr>
          <c:marker>
            <c:symbol val="none"/>
          </c:marker>
          <c:cat>
            <c:strRef>
              <c:f>Plan1!$B$1:$G$1</c:f>
              <c:strCache>
                <c:ptCount val="6"/>
                <c:pt idx="0">
                  <c:v>Velocidade</c:v>
                </c:pt>
                <c:pt idx="1">
                  <c:v>Uso do Smith-Waterman</c:v>
                </c:pt>
                <c:pt idx="2">
                  <c:v>Comparação com Banco Privado</c:v>
                </c:pt>
                <c:pt idx="3">
                  <c:v>Armazenamento das Configurações</c:v>
                </c:pt>
                <c:pt idx="4">
                  <c:v>Compartilhar Dados na Web</c:v>
                </c:pt>
                <c:pt idx="5">
                  <c:v>Ausência de Programação</c:v>
                </c:pt>
              </c:strCache>
            </c:strRef>
          </c:cat>
          <c:val>
            <c:numRef>
              <c:f>Plan1!$B$2:$G$2</c:f>
              <c:numCache>
                <c:formatCode>General</c:formatCode>
                <c:ptCount val="6"/>
                <c:pt idx="0">
                  <c:v>1</c:v>
                </c:pt>
                <c:pt idx="1">
                  <c:v>0</c:v>
                </c:pt>
                <c:pt idx="2">
                  <c:v>0</c:v>
                </c:pt>
                <c:pt idx="3">
                  <c:v>1</c:v>
                </c:pt>
                <c:pt idx="4">
                  <c:v>0</c:v>
                </c:pt>
                <c:pt idx="5">
                  <c:v>3</c:v>
                </c:pt>
              </c:numCache>
            </c:numRef>
          </c:val>
        </c:ser>
        <c:ser>
          <c:idx val="1"/>
          <c:order val="1"/>
          <c:tx>
            <c:strRef>
              <c:f>Plan1!$A$3</c:f>
              <c:strCache>
                <c:ptCount val="1"/>
                <c:pt idx="0">
                  <c:v>Produtos desktop</c:v>
                </c:pt>
              </c:strCache>
            </c:strRef>
          </c:tx>
          <c:spPr>
            <a:ln w="57150">
              <a:solidFill>
                <a:srgbClr val="C00000"/>
              </a:solidFill>
            </a:ln>
          </c:spPr>
          <c:marker>
            <c:symbol val="none"/>
          </c:marker>
          <c:cat>
            <c:strRef>
              <c:f>Plan1!$B$1:$G$1</c:f>
              <c:strCache>
                <c:ptCount val="6"/>
                <c:pt idx="0">
                  <c:v>Velocidade</c:v>
                </c:pt>
                <c:pt idx="1">
                  <c:v>Uso do Smith-Waterman</c:v>
                </c:pt>
                <c:pt idx="2">
                  <c:v>Comparação com Banco Privado</c:v>
                </c:pt>
                <c:pt idx="3">
                  <c:v>Armazenamento das Configurações</c:v>
                </c:pt>
                <c:pt idx="4">
                  <c:v>Compartilhar Dados na Web</c:v>
                </c:pt>
                <c:pt idx="5">
                  <c:v>Ausência de Programação</c:v>
                </c:pt>
              </c:strCache>
            </c:strRef>
          </c:cat>
          <c:val>
            <c:numRef>
              <c:f>Plan1!$B$3:$G$3</c:f>
              <c:numCache>
                <c:formatCode>General</c:formatCode>
                <c:ptCount val="6"/>
                <c:pt idx="0">
                  <c:v>2</c:v>
                </c:pt>
                <c:pt idx="1">
                  <c:v>0</c:v>
                </c:pt>
                <c:pt idx="2">
                  <c:v>3</c:v>
                </c:pt>
                <c:pt idx="3">
                  <c:v>2</c:v>
                </c:pt>
                <c:pt idx="4">
                  <c:v>0</c:v>
                </c:pt>
                <c:pt idx="5">
                  <c:v>0</c:v>
                </c:pt>
              </c:numCache>
            </c:numRef>
          </c:val>
        </c:ser>
        <c:ser>
          <c:idx val="2"/>
          <c:order val="2"/>
          <c:tx>
            <c:strRef>
              <c:f>Plan1!$A$4</c:f>
              <c:strCache>
                <c:ptCount val="1"/>
                <c:pt idx="0">
                  <c:v>Cube</c:v>
                </c:pt>
              </c:strCache>
            </c:strRef>
          </c:tx>
          <c:spPr>
            <a:ln w="57150">
              <a:solidFill>
                <a:srgbClr val="92D050"/>
              </a:solidFill>
            </a:ln>
          </c:spPr>
          <c:marker>
            <c:symbol val="none"/>
          </c:marker>
          <c:cat>
            <c:strRef>
              <c:f>Plan1!$B$1:$G$1</c:f>
              <c:strCache>
                <c:ptCount val="6"/>
                <c:pt idx="0">
                  <c:v>Velocidade</c:v>
                </c:pt>
                <c:pt idx="1">
                  <c:v>Uso do Smith-Waterman</c:v>
                </c:pt>
                <c:pt idx="2">
                  <c:v>Comparação com Banco Privado</c:v>
                </c:pt>
                <c:pt idx="3">
                  <c:v>Armazenamento das Configurações</c:v>
                </c:pt>
                <c:pt idx="4">
                  <c:v>Compartilhar Dados na Web</c:v>
                </c:pt>
                <c:pt idx="5">
                  <c:v>Ausência de Programação</c:v>
                </c:pt>
              </c:strCache>
            </c:strRef>
          </c:cat>
          <c:val>
            <c:numRef>
              <c:f>Plan1!$B$4:$G$4</c:f>
              <c:numCache>
                <c:formatCode>General</c:formatCode>
                <c:ptCount val="6"/>
                <c:pt idx="0">
                  <c:v>5</c:v>
                </c:pt>
                <c:pt idx="1">
                  <c:v>5</c:v>
                </c:pt>
                <c:pt idx="2">
                  <c:v>3</c:v>
                </c:pt>
                <c:pt idx="3">
                  <c:v>3</c:v>
                </c:pt>
                <c:pt idx="4">
                  <c:v>0</c:v>
                </c:pt>
                <c:pt idx="5">
                  <c:v>0</c:v>
                </c:pt>
              </c:numCache>
            </c:numRef>
          </c:val>
        </c:ser>
        <c:marker val="1"/>
        <c:axId val="84632320"/>
        <c:axId val="84633856"/>
      </c:lineChart>
      <c:catAx>
        <c:axId val="84632320"/>
        <c:scaling>
          <c:orientation val="minMax"/>
        </c:scaling>
        <c:axPos val="b"/>
        <c:tickLblPos val="nextTo"/>
        <c:txPr>
          <a:bodyPr/>
          <a:lstStyle/>
          <a:p>
            <a:pPr>
              <a:defRPr sz="1100"/>
            </a:pPr>
            <a:endParaRPr lang="pt-BR"/>
          </a:p>
        </c:txPr>
        <c:crossAx val="84633856"/>
        <c:crosses val="autoZero"/>
        <c:auto val="1"/>
        <c:lblAlgn val="ctr"/>
        <c:lblOffset val="100"/>
      </c:catAx>
      <c:valAx>
        <c:axId val="84633856"/>
        <c:scaling>
          <c:orientation val="minMax"/>
        </c:scaling>
        <c:axPos val="l"/>
        <c:majorGridlines/>
        <c:numFmt formatCode="General" sourceLinked="1"/>
        <c:tickLblPos val="nextTo"/>
        <c:crossAx val="84632320"/>
        <c:crosses val="autoZero"/>
        <c:crossBetween val="between"/>
      </c:valAx>
    </c:plotArea>
    <c:legend>
      <c:legendPos val="r"/>
      <c:txPr>
        <a:bodyPr/>
        <a:lstStyle/>
        <a:p>
          <a:pPr>
            <a:defRPr sz="1100"/>
          </a:pPr>
          <a:endParaRPr lang="pt-BR"/>
        </a:p>
      </c:txPr>
    </c:legend>
    <c:plotVisOnly val="1"/>
  </c:chart>
  <c:txPr>
    <a:bodyPr/>
    <a:lstStyle/>
    <a:p>
      <a:pPr>
        <a:defRPr sz="1800"/>
      </a:pPr>
      <a:endParaRPr lang="pt-B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pt-BR"/>
  <c:chart>
    <c:plotArea>
      <c:layout/>
      <c:lineChart>
        <c:grouping val="standard"/>
        <c:ser>
          <c:idx val="0"/>
          <c:order val="0"/>
          <c:tx>
            <c:strRef>
              <c:f>Plan1!$A$2</c:f>
              <c:strCache>
                <c:ptCount val="1"/>
                <c:pt idx="0">
                  <c:v>Produtos On-line</c:v>
                </c:pt>
              </c:strCache>
            </c:strRef>
          </c:tx>
          <c:spPr>
            <a:ln w="57150">
              <a:solidFill>
                <a:srgbClr val="0070C0"/>
              </a:solidFill>
            </a:ln>
          </c:spPr>
          <c:marker>
            <c:symbol val="none"/>
          </c:marker>
          <c:cat>
            <c:strRef>
              <c:f>Plan1!$B$1:$G$1</c:f>
              <c:strCache>
                <c:ptCount val="6"/>
                <c:pt idx="0">
                  <c:v>Velocidade</c:v>
                </c:pt>
                <c:pt idx="1">
                  <c:v>Uso do Smith-Waterman</c:v>
                </c:pt>
                <c:pt idx="2">
                  <c:v>Comparação com Banco Privado</c:v>
                </c:pt>
                <c:pt idx="3">
                  <c:v>Armazenamento das Configurações</c:v>
                </c:pt>
                <c:pt idx="4">
                  <c:v>Compartilhar Dados na Web</c:v>
                </c:pt>
                <c:pt idx="5">
                  <c:v>Ausência de Programação</c:v>
                </c:pt>
              </c:strCache>
            </c:strRef>
          </c:cat>
          <c:val>
            <c:numRef>
              <c:f>Plan1!$B$2:$G$2</c:f>
              <c:numCache>
                <c:formatCode>General</c:formatCode>
                <c:ptCount val="6"/>
                <c:pt idx="0">
                  <c:v>1</c:v>
                </c:pt>
                <c:pt idx="1">
                  <c:v>0</c:v>
                </c:pt>
                <c:pt idx="2">
                  <c:v>0</c:v>
                </c:pt>
                <c:pt idx="3">
                  <c:v>1</c:v>
                </c:pt>
                <c:pt idx="4">
                  <c:v>0</c:v>
                </c:pt>
                <c:pt idx="5">
                  <c:v>3</c:v>
                </c:pt>
              </c:numCache>
            </c:numRef>
          </c:val>
        </c:ser>
        <c:ser>
          <c:idx val="1"/>
          <c:order val="1"/>
          <c:tx>
            <c:strRef>
              <c:f>Plan1!$A$3</c:f>
              <c:strCache>
                <c:ptCount val="1"/>
                <c:pt idx="0">
                  <c:v>Produtos desktop</c:v>
                </c:pt>
              </c:strCache>
            </c:strRef>
          </c:tx>
          <c:spPr>
            <a:ln w="57150">
              <a:solidFill>
                <a:srgbClr val="C00000"/>
              </a:solidFill>
            </a:ln>
          </c:spPr>
          <c:marker>
            <c:symbol val="none"/>
          </c:marker>
          <c:cat>
            <c:strRef>
              <c:f>Plan1!$B$1:$G$1</c:f>
              <c:strCache>
                <c:ptCount val="6"/>
                <c:pt idx="0">
                  <c:v>Velocidade</c:v>
                </c:pt>
                <c:pt idx="1">
                  <c:v>Uso do Smith-Waterman</c:v>
                </c:pt>
                <c:pt idx="2">
                  <c:v>Comparação com Banco Privado</c:v>
                </c:pt>
                <c:pt idx="3">
                  <c:v>Armazenamento das Configurações</c:v>
                </c:pt>
                <c:pt idx="4">
                  <c:v>Compartilhar Dados na Web</c:v>
                </c:pt>
                <c:pt idx="5">
                  <c:v>Ausência de Programação</c:v>
                </c:pt>
              </c:strCache>
            </c:strRef>
          </c:cat>
          <c:val>
            <c:numRef>
              <c:f>Plan1!$B$3:$G$3</c:f>
              <c:numCache>
                <c:formatCode>General</c:formatCode>
                <c:ptCount val="6"/>
                <c:pt idx="0">
                  <c:v>2</c:v>
                </c:pt>
                <c:pt idx="1">
                  <c:v>0</c:v>
                </c:pt>
                <c:pt idx="2">
                  <c:v>3</c:v>
                </c:pt>
                <c:pt idx="3">
                  <c:v>2</c:v>
                </c:pt>
                <c:pt idx="4">
                  <c:v>0</c:v>
                </c:pt>
                <c:pt idx="5">
                  <c:v>0</c:v>
                </c:pt>
              </c:numCache>
            </c:numRef>
          </c:val>
        </c:ser>
        <c:ser>
          <c:idx val="2"/>
          <c:order val="2"/>
          <c:tx>
            <c:strRef>
              <c:f>Plan1!$A$4</c:f>
              <c:strCache>
                <c:ptCount val="1"/>
                <c:pt idx="0">
                  <c:v>Cube</c:v>
                </c:pt>
              </c:strCache>
            </c:strRef>
          </c:tx>
          <c:spPr>
            <a:ln w="57150">
              <a:solidFill>
                <a:srgbClr val="92D050"/>
              </a:solidFill>
            </a:ln>
          </c:spPr>
          <c:marker>
            <c:symbol val="none"/>
          </c:marker>
          <c:cat>
            <c:strRef>
              <c:f>Plan1!$B$1:$G$1</c:f>
              <c:strCache>
                <c:ptCount val="6"/>
                <c:pt idx="0">
                  <c:v>Velocidade</c:v>
                </c:pt>
                <c:pt idx="1">
                  <c:v>Uso do Smith-Waterman</c:v>
                </c:pt>
                <c:pt idx="2">
                  <c:v>Comparação com Banco Privado</c:v>
                </c:pt>
                <c:pt idx="3">
                  <c:v>Armazenamento das Configurações</c:v>
                </c:pt>
                <c:pt idx="4">
                  <c:v>Compartilhar Dados na Web</c:v>
                </c:pt>
                <c:pt idx="5">
                  <c:v>Ausência de Programação</c:v>
                </c:pt>
              </c:strCache>
            </c:strRef>
          </c:cat>
          <c:val>
            <c:numRef>
              <c:f>Plan1!$B$4:$G$4</c:f>
              <c:numCache>
                <c:formatCode>General</c:formatCode>
                <c:ptCount val="6"/>
                <c:pt idx="0">
                  <c:v>5</c:v>
                </c:pt>
                <c:pt idx="1">
                  <c:v>5</c:v>
                </c:pt>
                <c:pt idx="2">
                  <c:v>3</c:v>
                </c:pt>
                <c:pt idx="3">
                  <c:v>3</c:v>
                </c:pt>
                <c:pt idx="4">
                  <c:v>0</c:v>
                </c:pt>
                <c:pt idx="5">
                  <c:v>0</c:v>
                </c:pt>
              </c:numCache>
            </c:numRef>
          </c:val>
        </c:ser>
        <c:ser>
          <c:idx val="3"/>
          <c:order val="3"/>
          <c:tx>
            <c:strRef>
              <c:f>Plan1!$A$5</c:f>
              <c:strCache>
                <c:ptCount val="1"/>
                <c:pt idx="0">
                  <c:v>Hélice</c:v>
                </c:pt>
              </c:strCache>
            </c:strRef>
          </c:tx>
          <c:spPr>
            <a:ln w="57150">
              <a:solidFill>
                <a:srgbClr val="7030A0"/>
              </a:solidFill>
            </a:ln>
            <a:effectLst>
              <a:glow rad="228600">
                <a:schemeClr val="accent1">
                  <a:satMod val="175000"/>
                  <a:alpha val="40000"/>
                </a:schemeClr>
              </a:glow>
            </a:effectLst>
          </c:spPr>
          <c:marker>
            <c:symbol val="none"/>
          </c:marker>
          <c:cat>
            <c:strRef>
              <c:f>Plan1!$B$1:$G$1</c:f>
              <c:strCache>
                <c:ptCount val="6"/>
                <c:pt idx="0">
                  <c:v>Velocidade</c:v>
                </c:pt>
                <c:pt idx="1">
                  <c:v>Uso do Smith-Waterman</c:v>
                </c:pt>
                <c:pt idx="2">
                  <c:v>Comparação com Banco Privado</c:v>
                </c:pt>
                <c:pt idx="3">
                  <c:v>Armazenamento das Configurações</c:v>
                </c:pt>
                <c:pt idx="4">
                  <c:v>Compartilhar Dados na Web</c:v>
                </c:pt>
                <c:pt idx="5">
                  <c:v>Ausência de Programação</c:v>
                </c:pt>
              </c:strCache>
            </c:strRef>
          </c:cat>
          <c:val>
            <c:numRef>
              <c:f>Plan1!$B$5:$G$5</c:f>
              <c:numCache>
                <c:formatCode>General</c:formatCode>
                <c:ptCount val="6"/>
                <c:pt idx="0">
                  <c:v>4</c:v>
                </c:pt>
                <c:pt idx="1">
                  <c:v>5</c:v>
                </c:pt>
                <c:pt idx="2">
                  <c:v>5</c:v>
                </c:pt>
                <c:pt idx="3">
                  <c:v>5</c:v>
                </c:pt>
                <c:pt idx="4">
                  <c:v>5</c:v>
                </c:pt>
                <c:pt idx="5">
                  <c:v>5</c:v>
                </c:pt>
              </c:numCache>
            </c:numRef>
          </c:val>
        </c:ser>
        <c:marker val="1"/>
        <c:axId val="87363968"/>
        <c:axId val="87365504"/>
      </c:lineChart>
      <c:catAx>
        <c:axId val="87363968"/>
        <c:scaling>
          <c:orientation val="minMax"/>
        </c:scaling>
        <c:axPos val="b"/>
        <c:tickLblPos val="nextTo"/>
        <c:txPr>
          <a:bodyPr/>
          <a:lstStyle/>
          <a:p>
            <a:pPr>
              <a:defRPr sz="1100"/>
            </a:pPr>
            <a:endParaRPr lang="pt-BR"/>
          </a:p>
        </c:txPr>
        <c:crossAx val="87365504"/>
        <c:crosses val="autoZero"/>
        <c:auto val="1"/>
        <c:lblAlgn val="ctr"/>
        <c:lblOffset val="100"/>
      </c:catAx>
      <c:valAx>
        <c:axId val="87365504"/>
        <c:scaling>
          <c:orientation val="minMax"/>
        </c:scaling>
        <c:axPos val="l"/>
        <c:majorGridlines/>
        <c:numFmt formatCode="General" sourceLinked="1"/>
        <c:tickLblPos val="nextTo"/>
        <c:crossAx val="87363968"/>
        <c:crosses val="autoZero"/>
        <c:crossBetween val="between"/>
      </c:valAx>
    </c:plotArea>
    <c:legend>
      <c:legendPos val="r"/>
      <c:txPr>
        <a:bodyPr/>
        <a:lstStyle/>
        <a:p>
          <a:pPr>
            <a:defRPr sz="1100"/>
          </a:pPr>
          <a:endParaRPr lang="pt-BR"/>
        </a:p>
      </c:txPr>
    </c:legend>
    <c:plotVisOnly val="1"/>
  </c:chart>
  <c:txPr>
    <a:bodyPr/>
    <a:lstStyle/>
    <a:p>
      <a:pPr>
        <a:defRPr sz="1800"/>
      </a:pPr>
      <a:endParaRPr lang="pt-BR"/>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D47399-159D-463D-B4D8-1333FAF5497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t-BR"/>
        </a:p>
      </dgm:t>
    </dgm:pt>
    <dgm:pt modelId="{15E231C0-62CE-4985-8E07-7223824855A8}">
      <dgm:prSet phldrT="[Texto]" custT="1"/>
      <dgm:spPr/>
      <dgm:t>
        <a:bodyPr/>
        <a:lstStyle/>
        <a:p>
          <a:r>
            <a:rPr lang="pt-BR" sz="2000" dirty="0" smtClean="0">
              <a:latin typeface="Calibri" pitchFamily="34" charset="0"/>
            </a:rPr>
            <a:t>Engenharia Genética</a:t>
          </a:r>
          <a:endParaRPr lang="pt-BR" sz="2000" dirty="0">
            <a:latin typeface="Calibri" pitchFamily="34" charset="0"/>
          </a:endParaRPr>
        </a:p>
      </dgm:t>
    </dgm:pt>
    <dgm:pt modelId="{1ABCEDE6-E5C0-4124-947E-F6366BAF588B}" type="parTrans" cxnId="{D1D0AA1F-AF44-45BA-850E-65EC1C2C2021}">
      <dgm:prSet/>
      <dgm:spPr/>
      <dgm:t>
        <a:bodyPr/>
        <a:lstStyle/>
        <a:p>
          <a:endParaRPr lang="pt-BR"/>
        </a:p>
      </dgm:t>
    </dgm:pt>
    <dgm:pt modelId="{337EE638-495F-4CD4-84F0-933A3805B3BF}" type="sibTrans" cxnId="{D1D0AA1F-AF44-45BA-850E-65EC1C2C2021}">
      <dgm:prSet/>
      <dgm:spPr/>
      <dgm:t>
        <a:bodyPr/>
        <a:lstStyle/>
        <a:p>
          <a:endParaRPr lang="pt-BR"/>
        </a:p>
      </dgm:t>
    </dgm:pt>
    <dgm:pt modelId="{E582E67B-2264-4500-B181-84AC0201B378}">
      <dgm:prSet phldrT="[Texto]" custT="1"/>
      <dgm:spPr/>
      <dgm:t>
        <a:bodyPr/>
        <a:lstStyle/>
        <a:p>
          <a:r>
            <a:rPr lang="pt-PT" sz="2000" dirty="0" smtClean="0"/>
            <a:t>1 - Introdução</a:t>
          </a:r>
          <a:endParaRPr lang="pt-BR" sz="2000" dirty="0"/>
        </a:p>
      </dgm:t>
    </dgm:pt>
    <dgm:pt modelId="{15539A4C-D6B0-42BB-8787-1AE091F6A250}" type="sibTrans" cxnId="{BF131348-47AC-4BDD-A46B-6874B93D17C2}">
      <dgm:prSet/>
      <dgm:spPr/>
      <dgm:t>
        <a:bodyPr/>
        <a:lstStyle/>
        <a:p>
          <a:endParaRPr lang="pt-BR"/>
        </a:p>
      </dgm:t>
    </dgm:pt>
    <dgm:pt modelId="{48BCEC8D-981C-4E0E-86D9-1809424A1237}" type="parTrans" cxnId="{BF131348-47AC-4BDD-A46B-6874B93D17C2}">
      <dgm:prSet/>
      <dgm:spPr/>
      <dgm:t>
        <a:bodyPr/>
        <a:lstStyle/>
        <a:p>
          <a:endParaRPr lang="pt-BR"/>
        </a:p>
      </dgm:t>
    </dgm:pt>
    <dgm:pt modelId="{E037CFE7-FE97-47C7-871E-FD4C570772FB}">
      <dgm:prSet phldrT="[Texto]" custT="1"/>
      <dgm:spPr/>
      <dgm:t>
        <a:bodyPr/>
        <a:lstStyle/>
        <a:p>
          <a:endParaRPr lang="pt-BR" sz="2000" dirty="0">
            <a:latin typeface="Calibri" pitchFamily="34" charset="0"/>
          </a:endParaRPr>
        </a:p>
      </dgm:t>
    </dgm:pt>
    <dgm:pt modelId="{83D90B0C-A4B5-4A94-87AF-AD3CD4F407C0}" type="parTrans" cxnId="{A658FCA0-DB36-4D8B-BEBA-21E9CB9C66EE}">
      <dgm:prSet/>
      <dgm:spPr/>
      <dgm:t>
        <a:bodyPr/>
        <a:lstStyle/>
        <a:p>
          <a:endParaRPr lang="pt-BR"/>
        </a:p>
      </dgm:t>
    </dgm:pt>
    <dgm:pt modelId="{7297D5A2-6FEE-4423-AA2B-34A8831AFB1B}" type="sibTrans" cxnId="{A658FCA0-DB36-4D8B-BEBA-21E9CB9C66EE}">
      <dgm:prSet/>
      <dgm:spPr/>
      <dgm:t>
        <a:bodyPr/>
        <a:lstStyle/>
        <a:p>
          <a:endParaRPr lang="pt-BR"/>
        </a:p>
      </dgm:t>
    </dgm:pt>
    <dgm:pt modelId="{0206A32A-C08C-48E2-9831-FCD8B707D118}">
      <dgm:prSet phldrT="[Texto]" custT="1"/>
      <dgm:spPr/>
      <dgm:t>
        <a:bodyPr/>
        <a:lstStyle/>
        <a:p>
          <a:r>
            <a:rPr lang="pt-BR" sz="2000" dirty="0" smtClean="0">
              <a:latin typeface="Calibri" pitchFamily="34" charset="0"/>
            </a:rPr>
            <a:t>Genes</a:t>
          </a:r>
          <a:endParaRPr lang="pt-BR" sz="2000" dirty="0">
            <a:latin typeface="Calibri" pitchFamily="34" charset="0"/>
          </a:endParaRPr>
        </a:p>
      </dgm:t>
    </dgm:pt>
    <dgm:pt modelId="{8A71F17C-8945-4ED5-8936-133720989E2F}" type="parTrans" cxnId="{B0037E11-6F1A-4D22-B80D-46806BBD55C6}">
      <dgm:prSet/>
      <dgm:spPr/>
    </dgm:pt>
    <dgm:pt modelId="{F83AF751-2C30-42FC-96BF-ADF3859C3655}" type="sibTrans" cxnId="{B0037E11-6F1A-4D22-B80D-46806BBD55C6}">
      <dgm:prSet/>
      <dgm:spPr/>
    </dgm:pt>
    <dgm:pt modelId="{A7AC2537-B36C-4249-AE02-62D368BDDE34}" type="pres">
      <dgm:prSet presAssocID="{4CD47399-159D-463D-B4D8-1333FAF54972}" presName="linear" presStyleCnt="0">
        <dgm:presLayoutVars>
          <dgm:dir/>
          <dgm:animLvl val="lvl"/>
          <dgm:resizeHandles val="exact"/>
        </dgm:presLayoutVars>
      </dgm:prSet>
      <dgm:spPr/>
      <dgm:t>
        <a:bodyPr/>
        <a:lstStyle/>
        <a:p>
          <a:endParaRPr lang="pt-BR"/>
        </a:p>
      </dgm:t>
    </dgm:pt>
    <dgm:pt modelId="{5518EBD0-0F44-424C-8962-6CBB198E0CEB}" type="pres">
      <dgm:prSet presAssocID="{E582E67B-2264-4500-B181-84AC0201B378}" presName="parentLin" presStyleCnt="0"/>
      <dgm:spPr/>
    </dgm:pt>
    <dgm:pt modelId="{B378E140-EF83-4C66-BA11-85748106AC0D}" type="pres">
      <dgm:prSet presAssocID="{E582E67B-2264-4500-B181-84AC0201B378}" presName="parentLeftMargin" presStyleLbl="node1" presStyleIdx="0" presStyleCnt="1"/>
      <dgm:spPr/>
      <dgm:t>
        <a:bodyPr/>
        <a:lstStyle/>
        <a:p>
          <a:endParaRPr lang="pt-BR"/>
        </a:p>
      </dgm:t>
    </dgm:pt>
    <dgm:pt modelId="{FCF83094-350B-467E-8D32-B8A7F88130E6}" type="pres">
      <dgm:prSet presAssocID="{E582E67B-2264-4500-B181-84AC0201B378}" presName="parentText" presStyleLbl="node1" presStyleIdx="0" presStyleCnt="1">
        <dgm:presLayoutVars>
          <dgm:chMax val="0"/>
          <dgm:bulletEnabled val="1"/>
        </dgm:presLayoutVars>
      </dgm:prSet>
      <dgm:spPr/>
      <dgm:t>
        <a:bodyPr/>
        <a:lstStyle/>
        <a:p>
          <a:endParaRPr lang="pt-BR"/>
        </a:p>
      </dgm:t>
    </dgm:pt>
    <dgm:pt modelId="{3EA3FD72-660A-4A6F-A9C1-5C6B573612F3}" type="pres">
      <dgm:prSet presAssocID="{E582E67B-2264-4500-B181-84AC0201B378}" presName="negativeSpace" presStyleCnt="0"/>
      <dgm:spPr/>
    </dgm:pt>
    <dgm:pt modelId="{E503CB9B-0BF1-4F11-B3B3-B0858B795063}" type="pres">
      <dgm:prSet presAssocID="{E582E67B-2264-4500-B181-84AC0201B378}" presName="childText" presStyleLbl="conFgAcc1" presStyleIdx="0" presStyleCnt="1" custLinFactNeighborY="50">
        <dgm:presLayoutVars>
          <dgm:bulletEnabled val="1"/>
        </dgm:presLayoutVars>
      </dgm:prSet>
      <dgm:spPr/>
      <dgm:t>
        <a:bodyPr/>
        <a:lstStyle/>
        <a:p>
          <a:endParaRPr lang="pt-BR"/>
        </a:p>
      </dgm:t>
    </dgm:pt>
  </dgm:ptLst>
  <dgm:cxnLst>
    <dgm:cxn modelId="{A658FCA0-DB36-4D8B-BEBA-21E9CB9C66EE}" srcId="{E582E67B-2264-4500-B181-84AC0201B378}" destId="{E037CFE7-FE97-47C7-871E-FD4C570772FB}" srcOrd="2" destOrd="0" parTransId="{83D90B0C-A4B5-4A94-87AF-AD3CD4F407C0}" sibTransId="{7297D5A2-6FEE-4423-AA2B-34A8831AFB1B}"/>
    <dgm:cxn modelId="{54EE51FC-0B85-40B9-A8F1-AF8DA02F45ED}" type="presOf" srcId="{E037CFE7-FE97-47C7-871E-FD4C570772FB}" destId="{E503CB9B-0BF1-4F11-B3B3-B0858B795063}" srcOrd="0" destOrd="2" presId="urn:microsoft.com/office/officeart/2005/8/layout/list1"/>
    <dgm:cxn modelId="{BF131348-47AC-4BDD-A46B-6874B93D17C2}" srcId="{4CD47399-159D-463D-B4D8-1333FAF54972}" destId="{E582E67B-2264-4500-B181-84AC0201B378}" srcOrd="0" destOrd="0" parTransId="{48BCEC8D-981C-4E0E-86D9-1809424A1237}" sibTransId="{15539A4C-D6B0-42BB-8787-1AE091F6A250}"/>
    <dgm:cxn modelId="{D1D0AA1F-AF44-45BA-850E-65EC1C2C2021}" srcId="{E582E67B-2264-4500-B181-84AC0201B378}" destId="{15E231C0-62CE-4985-8E07-7223824855A8}" srcOrd="0" destOrd="0" parTransId="{1ABCEDE6-E5C0-4124-947E-F6366BAF588B}" sibTransId="{337EE638-495F-4CD4-84F0-933A3805B3BF}"/>
    <dgm:cxn modelId="{98E14A8D-C956-466B-9F16-716B22C8E933}" type="presOf" srcId="{E582E67B-2264-4500-B181-84AC0201B378}" destId="{B378E140-EF83-4C66-BA11-85748106AC0D}" srcOrd="0" destOrd="0" presId="urn:microsoft.com/office/officeart/2005/8/layout/list1"/>
    <dgm:cxn modelId="{5D808978-A15B-4E37-94AD-AE1FBE8143B2}" type="presOf" srcId="{E582E67B-2264-4500-B181-84AC0201B378}" destId="{FCF83094-350B-467E-8D32-B8A7F88130E6}" srcOrd="1" destOrd="0" presId="urn:microsoft.com/office/officeart/2005/8/layout/list1"/>
    <dgm:cxn modelId="{CDB817B2-DD28-4EF9-BBB0-33185160FC28}" type="presOf" srcId="{4CD47399-159D-463D-B4D8-1333FAF54972}" destId="{A7AC2537-B36C-4249-AE02-62D368BDDE34}" srcOrd="0" destOrd="0" presId="urn:microsoft.com/office/officeart/2005/8/layout/list1"/>
    <dgm:cxn modelId="{747B2805-BD08-47E8-8C17-093ECAECB966}" type="presOf" srcId="{15E231C0-62CE-4985-8E07-7223824855A8}" destId="{E503CB9B-0BF1-4F11-B3B3-B0858B795063}" srcOrd="0" destOrd="0" presId="urn:microsoft.com/office/officeart/2005/8/layout/list1"/>
    <dgm:cxn modelId="{9EDD7243-61F6-4277-BD6D-228E0DB57182}" type="presOf" srcId="{0206A32A-C08C-48E2-9831-FCD8B707D118}" destId="{E503CB9B-0BF1-4F11-B3B3-B0858B795063}" srcOrd="0" destOrd="1" presId="urn:microsoft.com/office/officeart/2005/8/layout/list1"/>
    <dgm:cxn modelId="{B0037E11-6F1A-4D22-B80D-46806BBD55C6}" srcId="{E582E67B-2264-4500-B181-84AC0201B378}" destId="{0206A32A-C08C-48E2-9831-FCD8B707D118}" srcOrd="1" destOrd="0" parTransId="{8A71F17C-8945-4ED5-8936-133720989E2F}" sibTransId="{F83AF751-2C30-42FC-96BF-ADF3859C3655}"/>
    <dgm:cxn modelId="{5BFD8396-D7D8-4086-AFE6-3890F371F5BE}" type="presParOf" srcId="{A7AC2537-B36C-4249-AE02-62D368BDDE34}" destId="{5518EBD0-0F44-424C-8962-6CBB198E0CEB}" srcOrd="0" destOrd="0" presId="urn:microsoft.com/office/officeart/2005/8/layout/list1"/>
    <dgm:cxn modelId="{FAB28E53-E562-4F52-AC03-CFC2D1729B5F}" type="presParOf" srcId="{5518EBD0-0F44-424C-8962-6CBB198E0CEB}" destId="{B378E140-EF83-4C66-BA11-85748106AC0D}" srcOrd="0" destOrd="0" presId="urn:microsoft.com/office/officeart/2005/8/layout/list1"/>
    <dgm:cxn modelId="{A6D20026-4D06-420D-85A3-6421A40D1B86}" type="presParOf" srcId="{5518EBD0-0F44-424C-8962-6CBB198E0CEB}" destId="{FCF83094-350B-467E-8D32-B8A7F88130E6}" srcOrd="1" destOrd="0" presId="urn:microsoft.com/office/officeart/2005/8/layout/list1"/>
    <dgm:cxn modelId="{3CFAA694-145D-4011-8416-164407C05E04}" type="presParOf" srcId="{A7AC2537-B36C-4249-AE02-62D368BDDE34}" destId="{3EA3FD72-660A-4A6F-A9C1-5C6B573612F3}" srcOrd="1" destOrd="0" presId="urn:microsoft.com/office/officeart/2005/8/layout/list1"/>
    <dgm:cxn modelId="{19C362EF-024D-4D05-B9B3-270E0E40761E}" type="presParOf" srcId="{A7AC2537-B36C-4249-AE02-62D368BDDE34}" destId="{E503CB9B-0BF1-4F11-B3B3-B0858B795063}"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D47399-159D-463D-B4D8-1333FAF5497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t-BR"/>
        </a:p>
      </dgm:t>
    </dgm:pt>
    <dgm:pt modelId="{15E231C0-62CE-4985-8E07-7223824855A8}">
      <dgm:prSet phldrT="[Texto]" custT="1"/>
      <dgm:spPr/>
      <dgm:t>
        <a:bodyPr/>
        <a:lstStyle/>
        <a:p>
          <a:r>
            <a:rPr lang="pt-BR" sz="2000" dirty="0" smtClean="0">
              <a:latin typeface="Calibri" pitchFamily="34" charset="0"/>
            </a:rPr>
            <a:t>Cenário Atual</a:t>
          </a:r>
          <a:endParaRPr lang="pt-BR" sz="2000" dirty="0">
            <a:latin typeface="Calibri" pitchFamily="34" charset="0"/>
          </a:endParaRPr>
        </a:p>
      </dgm:t>
    </dgm:pt>
    <dgm:pt modelId="{1ABCEDE6-E5C0-4124-947E-F6366BAF588B}" type="parTrans" cxnId="{D1D0AA1F-AF44-45BA-850E-65EC1C2C2021}">
      <dgm:prSet/>
      <dgm:spPr/>
      <dgm:t>
        <a:bodyPr/>
        <a:lstStyle/>
        <a:p>
          <a:endParaRPr lang="pt-BR"/>
        </a:p>
      </dgm:t>
    </dgm:pt>
    <dgm:pt modelId="{337EE638-495F-4CD4-84F0-933A3805B3BF}" type="sibTrans" cxnId="{D1D0AA1F-AF44-45BA-850E-65EC1C2C2021}">
      <dgm:prSet/>
      <dgm:spPr/>
      <dgm:t>
        <a:bodyPr/>
        <a:lstStyle/>
        <a:p>
          <a:endParaRPr lang="pt-BR"/>
        </a:p>
      </dgm:t>
    </dgm:pt>
    <dgm:pt modelId="{E582E67B-2264-4500-B181-84AC0201B378}">
      <dgm:prSet phldrT="[Texto]" custT="1"/>
      <dgm:spPr/>
      <dgm:t>
        <a:bodyPr/>
        <a:lstStyle/>
        <a:p>
          <a:r>
            <a:rPr lang="pt-BR" sz="2000" dirty="0" smtClean="0"/>
            <a:t>2 - Problema</a:t>
          </a:r>
          <a:endParaRPr lang="pt-BR" sz="2000" dirty="0"/>
        </a:p>
      </dgm:t>
    </dgm:pt>
    <dgm:pt modelId="{15539A4C-D6B0-42BB-8787-1AE091F6A250}" type="sibTrans" cxnId="{BF131348-47AC-4BDD-A46B-6874B93D17C2}">
      <dgm:prSet/>
      <dgm:spPr/>
      <dgm:t>
        <a:bodyPr/>
        <a:lstStyle/>
        <a:p>
          <a:endParaRPr lang="pt-BR"/>
        </a:p>
      </dgm:t>
    </dgm:pt>
    <dgm:pt modelId="{48BCEC8D-981C-4E0E-86D9-1809424A1237}" type="parTrans" cxnId="{BF131348-47AC-4BDD-A46B-6874B93D17C2}">
      <dgm:prSet/>
      <dgm:spPr/>
      <dgm:t>
        <a:bodyPr/>
        <a:lstStyle/>
        <a:p>
          <a:endParaRPr lang="pt-BR"/>
        </a:p>
      </dgm:t>
    </dgm:pt>
    <dgm:pt modelId="{E037CFE7-FE97-47C7-871E-FD4C570772FB}">
      <dgm:prSet phldrT="[Texto]" custT="1"/>
      <dgm:spPr/>
      <dgm:t>
        <a:bodyPr/>
        <a:lstStyle/>
        <a:p>
          <a:endParaRPr lang="pt-BR" sz="2000" dirty="0">
            <a:latin typeface="Calibri" pitchFamily="34" charset="0"/>
          </a:endParaRPr>
        </a:p>
      </dgm:t>
    </dgm:pt>
    <dgm:pt modelId="{83D90B0C-A4B5-4A94-87AF-AD3CD4F407C0}" type="parTrans" cxnId="{A658FCA0-DB36-4D8B-BEBA-21E9CB9C66EE}">
      <dgm:prSet/>
      <dgm:spPr/>
      <dgm:t>
        <a:bodyPr/>
        <a:lstStyle/>
        <a:p>
          <a:endParaRPr lang="pt-BR"/>
        </a:p>
      </dgm:t>
    </dgm:pt>
    <dgm:pt modelId="{7297D5A2-6FEE-4423-AA2B-34A8831AFB1B}" type="sibTrans" cxnId="{A658FCA0-DB36-4D8B-BEBA-21E9CB9C66EE}">
      <dgm:prSet/>
      <dgm:spPr/>
      <dgm:t>
        <a:bodyPr/>
        <a:lstStyle/>
        <a:p>
          <a:endParaRPr lang="pt-BR"/>
        </a:p>
      </dgm:t>
    </dgm:pt>
    <dgm:pt modelId="{8FFE2A09-AEE1-444F-A475-CE3250D8467F}">
      <dgm:prSet phldrT="[Texto]" custT="1"/>
      <dgm:spPr/>
      <dgm:t>
        <a:bodyPr/>
        <a:lstStyle/>
        <a:p>
          <a:r>
            <a:rPr lang="pt-BR" sz="2000" dirty="0" smtClean="0">
              <a:latin typeface="Calibri" pitchFamily="34" charset="0"/>
            </a:rPr>
            <a:t>Problemas</a:t>
          </a:r>
          <a:endParaRPr lang="pt-BR" sz="2000" dirty="0">
            <a:latin typeface="Calibri" pitchFamily="34" charset="0"/>
          </a:endParaRPr>
        </a:p>
      </dgm:t>
    </dgm:pt>
    <dgm:pt modelId="{42748FB8-1CB9-4182-8798-B54B10F56B8B}" type="parTrans" cxnId="{D8F24134-17EF-4BBF-839F-697068869D7D}">
      <dgm:prSet/>
      <dgm:spPr/>
      <dgm:t>
        <a:bodyPr/>
        <a:lstStyle/>
        <a:p>
          <a:endParaRPr lang="pt-BR"/>
        </a:p>
      </dgm:t>
    </dgm:pt>
    <dgm:pt modelId="{945343EC-74F5-49FD-857D-E425EB199FBB}" type="sibTrans" cxnId="{D8F24134-17EF-4BBF-839F-697068869D7D}">
      <dgm:prSet/>
      <dgm:spPr/>
      <dgm:t>
        <a:bodyPr/>
        <a:lstStyle/>
        <a:p>
          <a:endParaRPr lang="pt-BR"/>
        </a:p>
      </dgm:t>
    </dgm:pt>
    <dgm:pt modelId="{2996FCB8-D39F-4FBA-AED8-8A2093004779}">
      <dgm:prSet phldrT="[Texto]" custT="1"/>
      <dgm:spPr/>
      <dgm:t>
        <a:bodyPr/>
        <a:lstStyle/>
        <a:p>
          <a:r>
            <a:rPr lang="pt-BR" sz="2000" dirty="0" smtClean="0">
              <a:latin typeface="Calibri" pitchFamily="34" charset="0"/>
            </a:rPr>
            <a:t>Valores Desejados</a:t>
          </a:r>
          <a:endParaRPr lang="pt-BR" sz="2000" dirty="0">
            <a:latin typeface="Calibri" pitchFamily="34" charset="0"/>
          </a:endParaRPr>
        </a:p>
      </dgm:t>
    </dgm:pt>
    <dgm:pt modelId="{9F097086-2772-40EB-A5F6-89E0C49EC220}" type="parTrans" cxnId="{DADDC00A-F66D-47C8-A0EE-37C1F574ED12}">
      <dgm:prSet/>
      <dgm:spPr/>
    </dgm:pt>
    <dgm:pt modelId="{D4192FC7-2D68-4837-94D6-EFA2CD664D69}" type="sibTrans" cxnId="{DADDC00A-F66D-47C8-A0EE-37C1F574ED12}">
      <dgm:prSet/>
      <dgm:spPr/>
    </dgm:pt>
    <dgm:pt modelId="{A7AC2537-B36C-4249-AE02-62D368BDDE34}" type="pres">
      <dgm:prSet presAssocID="{4CD47399-159D-463D-B4D8-1333FAF54972}" presName="linear" presStyleCnt="0">
        <dgm:presLayoutVars>
          <dgm:dir/>
          <dgm:animLvl val="lvl"/>
          <dgm:resizeHandles val="exact"/>
        </dgm:presLayoutVars>
      </dgm:prSet>
      <dgm:spPr/>
      <dgm:t>
        <a:bodyPr/>
        <a:lstStyle/>
        <a:p>
          <a:endParaRPr lang="pt-BR"/>
        </a:p>
      </dgm:t>
    </dgm:pt>
    <dgm:pt modelId="{5518EBD0-0F44-424C-8962-6CBB198E0CEB}" type="pres">
      <dgm:prSet presAssocID="{E582E67B-2264-4500-B181-84AC0201B378}" presName="parentLin" presStyleCnt="0"/>
      <dgm:spPr/>
    </dgm:pt>
    <dgm:pt modelId="{B378E140-EF83-4C66-BA11-85748106AC0D}" type="pres">
      <dgm:prSet presAssocID="{E582E67B-2264-4500-B181-84AC0201B378}" presName="parentLeftMargin" presStyleLbl="node1" presStyleIdx="0" presStyleCnt="1"/>
      <dgm:spPr/>
      <dgm:t>
        <a:bodyPr/>
        <a:lstStyle/>
        <a:p>
          <a:endParaRPr lang="pt-BR"/>
        </a:p>
      </dgm:t>
    </dgm:pt>
    <dgm:pt modelId="{FCF83094-350B-467E-8D32-B8A7F88130E6}" type="pres">
      <dgm:prSet presAssocID="{E582E67B-2264-4500-B181-84AC0201B378}" presName="parentText" presStyleLbl="node1" presStyleIdx="0" presStyleCnt="1" custLinFactNeighborX="-9090" custLinFactNeighborY="-12063">
        <dgm:presLayoutVars>
          <dgm:chMax val="0"/>
          <dgm:bulletEnabled val="1"/>
        </dgm:presLayoutVars>
      </dgm:prSet>
      <dgm:spPr/>
      <dgm:t>
        <a:bodyPr/>
        <a:lstStyle/>
        <a:p>
          <a:endParaRPr lang="pt-BR"/>
        </a:p>
      </dgm:t>
    </dgm:pt>
    <dgm:pt modelId="{3EA3FD72-660A-4A6F-A9C1-5C6B573612F3}" type="pres">
      <dgm:prSet presAssocID="{E582E67B-2264-4500-B181-84AC0201B378}" presName="negativeSpace" presStyleCnt="0"/>
      <dgm:spPr/>
    </dgm:pt>
    <dgm:pt modelId="{E503CB9B-0BF1-4F11-B3B3-B0858B795063}" type="pres">
      <dgm:prSet presAssocID="{E582E67B-2264-4500-B181-84AC0201B378}" presName="childText" presStyleLbl="conFgAcc1" presStyleIdx="0" presStyleCnt="1" custLinFactNeighborY="-11193">
        <dgm:presLayoutVars>
          <dgm:bulletEnabled val="1"/>
        </dgm:presLayoutVars>
      </dgm:prSet>
      <dgm:spPr/>
      <dgm:t>
        <a:bodyPr/>
        <a:lstStyle/>
        <a:p>
          <a:endParaRPr lang="pt-BR"/>
        </a:p>
      </dgm:t>
    </dgm:pt>
  </dgm:ptLst>
  <dgm:cxnLst>
    <dgm:cxn modelId="{D8F24134-17EF-4BBF-839F-697068869D7D}" srcId="{E582E67B-2264-4500-B181-84AC0201B378}" destId="{8FFE2A09-AEE1-444F-A475-CE3250D8467F}" srcOrd="1" destOrd="0" parTransId="{42748FB8-1CB9-4182-8798-B54B10F56B8B}" sibTransId="{945343EC-74F5-49FD-857D-E425EB199FBB}"/>
    <dgm:cxn modelId="{A658FCA0-DB36-4D8B-BEBA-21E9CB9C66EE}" srcId="{E582E67B-2264-4500-B181-84AC0201B378}" destId="{E037CFE7-FE97-47C7-871E-FD4C570772FB}" srcOrd="3" destOrd="0" parTransId="{83D90B0C-A4B5-4A94-87AF-AD3CD4F407C0}" sibTransId="{7297D5A2-6FEE-4423-AA2B-34A8831AFB1B}"/>
    <dgm:cxn modelId="{A203971C-F300-4B33-9914-463A99CAA0BF}" type="presOf" srcId="{E037CFE7-FE97-47C7-871E-FD4C570772FB}" destId="{E503CB9B-0BF1-4F11-B3B3-B0858B795063}" srcOrd="0" destOrd="3" presId="urn:microsoft.com/office/officeart/2005/8/layout/list1"/>
    <dgm:cxn modelId="{BF131348-47AC-4BDD-A46B-6874B93D17C2}" srcId="{4CD47399-159D-463D-B4D8-1333FAF54972}" destId="{E582E67B-2264-4500-B181-84AC0201B378}" srcOrd="0" destOrd="0" parTransId="{48BCEC8D-981C-4E0E-86D9-1809424A1237}" sibTransId="{15539A4C-D6B0-42BB-8787-1AE091F6A250}"/>
    <dgm:cxn modelId="{D1D0AA1F-AF44-45BA-850E-65EC1C2C2021}" srcId="{E582E67B-2264-4500-B181-84AC0201B378}" destId="{15E231C0-62CE-4985-8E07-7223824855A8}" srcOrd="0" destOrd="0" parTransId="{1ABCEDE6-E5C0-4124-947E-F6366BAF588B}" sibTransId="{337EE638-495F-4CD4-84F0-933A3805B3BF}"/>
    <dgm:cxn modelId="{395EFCE0-D193-490E-8540-35F143EA4FA9}" type="presOf" srcId="{4CD47399-159D-463D-B4D8-1333FAF54972}" destId="{A7AC2537-B36C-4249-AE02-62D368BDDE34}" srcOrd="0" destOrd="0" presId="urn:microsoft.com/office/officeart/2005/8/layout/list1"/>
    <dgm:cxn modelId="{14169BA2-7DDF-4FE8-A816-1482468D294C}" type="presOf" srcId="{8FFE2A09-AEE1-444F-A475-CE3250D8467F}" destId="{E503CB9B-0BF1-4F11-B3B3-B0858B795063}" srcOrd="0" destOrd="1" presId="urn:microsoft.com/office/officeart/2005/8/layout/list1"/>
    <dgm:cxn modelId="{12DEB726-A42A-46E3-B30C-D4275AB0409E}" type="presOf" srcId="{15E231C0-62CE-4985-8E07-7223824855A8}" destId="{E503CB9B-0BF1-4F11-B3B3-B0858B795063}" srcOrd="0" destOrd="0" presId="urn:microsoft.com/office/officeart/2005/8/layout/list1"/>
    <dgm:cxn modelId="{3B524E00-5163-49F1-BB86-6C27C05FEA95}" type="presOf" srcId="{2996FCB8-D39F-4FBA-AED8-8A2093004779}" destId="{E503CB9B-0BF1-4F11-B3B3-B0858B795063}" srcOrd="0" destOrd="2" presId="urn:microsoft.com/office/officeart/2005/8/layout/list1"/>
    <dgm:cxn modelId="{81BF8BC1-E3CB-4480-BEDC-E5C1011723C3}" type="presOf" srcId="{E582E67B-2264-4500-B181-84AC0201B378}" destId="{B378E140-EF83-4C66-BA11-85748106AC0D}" srcOrd="0" destOrd="0" presId="urn:microsoft.com/office/officeart/2005/8/layout/list1"/>
    <dgm:cxn modelId="{DADDC00A-F66D-47C8-A0EE-37C1F574ED12}" srcId="{E582E67B-2264-4500-B181-84AC0201B378}" destId="{2996FCB8-D39F-4FBA-AED8-8A2093004779}" srcOrd="2" destOrd="0" parTransId="{9F097086-2772-40EB-A5F6-89E0C49EC220}" sibTransId="{D4192FC7-2D68-4837-94D6-EFA2CD664D69}"/>
    <dgm:cxn modelId="{A740DCA4-102A-4D4A-A883-926FB456795D}" type="presOf" srcId="{E582E67B-2264-4500-B181-84AC0201B378}" destId="{FCF83094-350B-467E-8D32-B8A7F88130E6}" srcOrd="1" destOrd="0" presId="urn:microsoft.com/office/officeart/2005/8/layout/list1"/>
    <dgm:cxn modelId="{5D457B19-87AE-499F-9849-74270B0729CD}" type="presParOf" srcId="{A7AC2537-B36C-4249-AE02-62D368BDDE34}" destId="{5518EBD0-0F44-424C-8962-6CBB198E0CEB}" srcOrd="0" destOrd="0" presId="urn:microsoft.com/office/officeart/2005/8/layout/list1"/>
    <dgm:cxn modelId="{C104220F-3B90-44BD-984C-E639E501CB10}" type="presParOf" srcId="{5518EBD0-0F44-424C-8962-6CBB198E0CEB}" destId="{B378E140-EF83-4C66-BA11-85748106AC0D}" srcOrd="0" destOrd="0" presId="urn:microsoft.com/office/officeart/2005/8/layout/list1"/>
    <dgm:cxn modelId="{C1B9B11B-DEE0-4F5A-8FE9-27655383F267}" type="presParOf" srcId="{5518EBD0-0F44-424C-8962-6CBB198E0CEB}" destId="{FCF83094-350B-467E-8D32-B8A7F88130E6}" srcOrd="1" destOrd="0" presId="urn:microsoft.com/office/officeart/2005/8/layout/list1"/>
    <dgm:cxn modelId="{C0EA4D1D-6B41-4D37-A649-884312EA8188}" type="presParOf" srcId="{A7AC2537-B36C-4249-AE02-62D368BDDE34}" destId="{3EA3FD72-660A-4A6F-A9C1-5C6B573612F3}" srcOrd="1" destOrd="0" presId="urn:microsoft.com/office/officeart/2005/8/layout/list1"/>
    <dgm:cxn modelId="{50D8CB66-C347-490C-A12E-691E1FBFB3FE}" type="presParOf" srcId="{A7AC2537-B36C-4249-AE02-62D368BDDE34}" destId="{E503CB9B-0BF1-4F11-B3B3-B0858B795063}" srcOrd="2" destOrd="0" presId="urn:microsoft.com/office/officeart/2005/8/layout/list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D47399-159D-463D-B4D8-1333FAF5497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t-BR"/>
        </a:p>
      </dgm:t>
    </dgm:pt>
    <dgm:pt modelId="{15E231C0-62CE-4985-8E07-7223824855A8}">
      <dgm:prSet phldrT="[Texto]" custT="1"/>
      <dgm:spPr/>
      <dgm:t>
        <a:bodyPr/>
        <a:lstStyle/>
        <a:p>
          <a:r>
            <a:rPr lang="pt-BR" sz="2000" dirty="0" smtClean="0">
              <a:latin typeface="Calibri" pitchFamily="34" charset="0"/>
            </a:rPr>
            <a:t>Nossa Solução</a:t>
          </a:r>
          <a:endParaRPr lang="pt-BR" sz="2000" dirty="0">
            <a:latin typeface="Calibri" pitchFamily="34" charset="0"/>
          </a:endParaRPr>
        </a:p>
      </dgm:t>
    </dgm:pt>
    <dgm:pt modelId="{1ABCEDE6-E5C0-4124-947E-F6366BAF588B}" type="parTrans" cxnId="{D1D0AA1F-AF44-45BA-850E-65EC1C2C2021}">
      <dgm:prSet/>
      <dgm:spPr/>
      <dgm:t>
        <a:bodyPr/>
        <a:lstStyle/>
        <a:p>
          <a:endParaRPr lang="pt-BR"/>
        </a:p>
      </dgm:t>
    </dgm:pt>
    <dgm:pt modelId="{337EE638-495F-4CD4-84F0-933A3805B3BF}" type="sibTrans" cxnId="{D1D0AA1F-AF44-45BA-850E-65EC1C2C2021}">
      <dgm:prSet/>
      <dgm:spPr/>
      <dgm:t>
        <a:bodyPr/>
        <a:lstStyle/>
        <a:p>
          <a:endParaRPr lang="pt-BR"/>
        </a:p>
      </dgm:t>
    </dgm:pt>
    <dgm:pt modelId="{E582E67B-2264-4500-B181-84AC0201B378}">
      <dgm:prSet phldrT="[Texto]" custT="1"/>
      <dgm:spPr/>
      <dgm:t>
        <a:bodyPr/>
        <a:lstStyle/>
        <a:p>
          <a:r>
            <a:rPr lang="pt-BR" sz="2000" dirty="0" smtClean="0"/>
            <a:t>3 - Solução</a:t>
          </a:r>
          <a:endParaRPr lang="pt-BR" sz="2000" dirty="0"/>
        </a:p>
      </dgm:t>
    </dgm:pt>
    <dgm:pt modelId="{15539A4C-D6B0-42BB-8787-1AE091F6A250}" type="sibTrans" cxnId="{BF131348-47AC-4BDD-A46B-6874B93D17C2}">
      <dgm:prSet/>
      <dgm:spPr/>
      <dgm:t>
        <a:bodyPr/>
        <a:lstStyle/>
        <a:p>
          <a:endParaRPr lang="pt-BR"/>
        </a:p>
      </dgm:t>
    </dgm:pt>
    <dgm:pt modelId="{48BCEC8D-981C-4E0E-86D9-1809424A1237}" type="parTrans" cxnId="{BF131348-47AC-4BDD-A46B-6874B93D17C2}">
      <dgm:prSet/>
      <dgm:spPr/>
      <dgm:t>
        <a:bodyPr/>
        <a:lstStyle/>
        <a:p>
          <a:endParaRPr lang="pt-BR"/>
        </a:p>
      </dgm:t>
    </dgm:pt>
    <dgm:pt modelId="{E037CFE7-FE97-47C7-871E-FD4C570772FB}">
      <dgm:prSet phldrT="[Texto]" custT="1"/>
      <dgm:spPr/>
      <dgm:t>
        <a:bodyPr/>
        <a:lstStyle/>
        <a:p>
          <a:endParaRPr lang="pt-BR" sz="2000" dirty="0">
            <a:latin typeface="Calibri" pitchFamily="34" charset="0"/>
          </a:endParaRPr>
        </a:p>
      </dgm:t>
    </dgm:pt>
    <dgm:pt modelId="{83D90B0C-A4B5-4A94-87AF-AD3CD4F407C0}" type="parTrans" cxnId="{A658FCA0-DB36-4D8B-BEBA-21E9CB9C66EE}">
      <dgm:prSet/>
      <dgm:spPr/>
      <dgm:t>
        <a:bodyPr/>
        <a:lstStyle/>
        <a:p>
          <a:endParaRPr lang="pt-BR"/>
        </a:p>
      </dgm:t>
    </dgm:pt>
    <dgm:pt modelId="{7297D5A2-6FEE-4423-AA2B-34A8831AFB1B}" type="sibTrans" cxnId="{A658FCA0-DB36-4D8B-BEBA-21E9CB9C66EE}">
      <dgm:prSet/>
      <dgm:spPr/>
      <dgm:t>
        <a:bodyPr/>
        <a:lstStyle/>
        <a:p>
          <a:endParaRPr lang="pt-BR"/>
        </a:p>
      </dgm:t>
    </dgm:pt>
    <dgm:pt modelId="{28EA94E2-9DBF-40C6-BBFC-C4586ECA2599}">
      <dgm:prSet phldrT="[Texto]" custT="1"/>
      <dgm:spPr/>
      <dgm:t>
        <a:bodyPr/>
        <a:lstStyle/>
        <a:p>
          <a:r>
            <a:rPr lang="pt-BR" sz="2000" dirty="0" smtClean="0">
              <a:latin typeface="Calibri" pitchFamily="34" charset="0"/>
            </a:rPr>
            <a:t>Concorrentes</a:t>
          </a:r>
          <a:endParaRPr lang="pt-BR" sz="2000" dirty="0">
            <a:latin typeface="Calibri" pitchFamily="34" charset="0"/>
          </a:endParaRPr>
        </a:p>
      </dgm:t>
    </dgm:pt>
    <dgm:pt modelId="{17495DB7-825D-46EB-8458-1878BA2E12D7}" type="parTrans" cxnId="{9AA5CA48-A75D-4AEB-A65C-BB70AF8CCB09}">
      <dgm:prSet/>
      <dgm:spPr/>
      <dgm:t>
        <a:bodyPr/>
        <a:lstStyle/>
        <a:p>
          <a:endParaRPr lang="pt-BR"/>
        </a:p>
      </dgm:t>
    </dgm:pt>
    <dgm:pt modelId="{3649441C-0542-42DB-B9EF-D8A0463CB61D}" type="sibTrans" cxnId="{9AA5CA48-A75D-4AEB-A65C-BB70AF8CCB09}">
      <dgm:prSet/>
      <dgm:spPr/>
      <dgm:t>
        <a:bodyPr/>
        <a:lstStyle/>
        <a:p>
          <a:endParaRPr lang="pt-BR"/>
        </a:p>
      </dgm:t>
    </dgm:pt>
    <dgm:pt modelId="{AF130F36-EB49-4AF3-9568-8DFE97A1480D}">
      <dgm:prSet phldrT="[Texto]" custT="1"/>
      <dgm:spPr/>
      <dgm:t>
        <a:bodyPr/>
        <a:lstStyle/>
        <a:p>
          <a:r>
            <a:rPr lang="pt-BR" sz="2000" dirty="0" smtClean="0">
              <a:latin typeface="Calibri" pitchFamily="34" charset="0"/>
            </a:rPr>
            <a:t>Público Alvo</a:t>
          </a:r>
          <a:endParaRPr lang="pt-BR" sz="2000" dirty="0">
            <a:latin typeface="Calibri" pitchFamily="34" charset="0"/>
          </a:endParaRPr>
        </a:p>
      </dgm:t>
    </dgm:pt>
    <dgm:pt modelId="{1E4EB0A5-67E9-4155-9BB6-D6D9B7C03964}" type="parTrans" cxnId="{5387B093-6ADE-483A-AC89-4BDB0914E4DE}">
      <dgm:prSet/>
      <dgm:spPr/>
      <dgm:t>
        <a:bodyPr/>
        <a:lstStyle/>
        <a:p>
          <a:endParaRPr lang="pt-BR"/>
        </a:p>
      </dgm:t>
    </dgm:pt>
    <dgm:pt modelId="{ACDD05D1-5416-4696-B6D5-14C9F3C7EEB7}" type="sibTrans" cxnId="{5387B093-6ADE-483A-AC89-4BDB0914E4DE}">
      <dgm:prSet/>
      <dgm:spPr/>
      <dgm:t>
        <a:bodyPr/>
        <a:lstStyle/>
        <a:p>
          <a:endParaRPr lang="pt-BR"/>
        </a:p>
      </dgm:t>
    </dgm:pt>
    <dgm:pt modelId="{A7AC2537-B36C-4249-AE02-62D368BDDE34}" type="pres">
      <dgm:prSet presAssocID="{4CD47399-159D-463D-B4D8-1333FAF54972}" presName="linear" presStyleCnt="0">
        <dgm:presLayoutVars>
          <dgm:dir/>
          <dgm:animLvl val="lvl"/>
          <dgm:resizeHandles val="exact"/>
        </dgm:presLayoutVars>
      </dgm:prSet>
      <dgm:spPr/>
      <dgm:t>
        <a:bodyPr/>
        <a:lstStyle/>
        <a:p>
          <a:endParaRPr lang="pt-BR"/>
        </a:p>
      </dgm:t>
    </dgm:pt>
    <dgm:pt modelId="{5518EBD0-0F44-424C-8962-6CBB198E0CEB}" type="pres">
      <dgm:prSet presAssocID="{E582E67B-2264-4500-B181-84AC0201B378}" presName="parentLin" presStyleCnt="0"/>
      <dgm:spPr/>
    </dgm:pt>
    <dgm:pt modelId="{B378E140-EF83-4C66-BA11-85748106AC0D}" type="pres">
      <dgm:prSet presAssocID="{E582E67B-2264-4500-B181-84AC0201B378}" presName="parentLeftMargin" presStyleLbl="node1" presStyleIdx="0" presStyleCnt="1"/>
      <dgm:spPr/>
      <dgm:t>
        <a:bodyPr/>
        <a:lstStyle/>
        <a:p>
          <a:endParaRPr lang="pt-BR"/>
        </a:p>
      </dgm:t>
    </dgm:pt>
    <dgm:pt modelId="{FCF83094-350B-467E-8D32-B8A7F88130E6}" type="pres">
      <dgm:prSet presAssocID="{E582E67B-2264-4500-B181-84AC0201B378}" presName="parentText" presStyleLbl="node1" presStyleIdx="0" presStyleCnt="1">
        <dgm:presLayoutVars>
          <dgm:chMax val="0"/>
          <dgm:bulletEnabled val="1"/>
        </dgm:presLayoutVars>
      </dgm:prSet>
      <dgm:spPr/>
      <dgm:t>
        <a:bodyPr/>
        <a:lstStyle/>
        <a:p>
          <a:endParaRPr lang="pt-BR"/>
        </a:p>
      </dgm:t>
    </dgm:pt>
    <dgm:pt modelId="{3EA3FD72-660A-4A6F-A9C1-5C6B573612F3}" type="pres">
      <dgm:prSet presAssocID="{E582E67B-2264-4500-B181-84AC0201B378}" presName="negativeSpace" presStyleCnt="0"/>
      <dgm:spPr/>
    </dgm:pt>
    <dgm:pt modelId="{E503CB9B-0BF1-4F11-B3B3-B0858B795063}" type="pres">
      <dgm:prSet presAssocID="{E582E67B-2264-4500-B181-84AC0201B378}" presName="childText" presStyleLbl="conFgAcc1" presStyleIdx="0" presStyleCnt="1" custLinFactNeighborX="-2273" custLinFactNeighborY="7111">
        <dgm:presLayoutVars>
          <dgm:bulletEnabled val="1"/>
        </dgm:presLayoutVars>
      </dgm:prSet>
      <dgm:spPr/>
      <dgm:t>
        <a:bodyPr/>
        <a:lstStyle/>
        <a:p>
          <a:endParaRPr lang="pt-BR"/>
        </a:p>
      </dgm:t>
    </dgm:pt>
  </dgm:ptLst>
  <dgm:cxnLst>
    <dgm:cxn modelId="{AE0D6A86-A54D-4ADD-8CC0-8D9EBC2D9CB1}" type="presOf" srcId="{4CD47399-159D-463D-B4D8-1333FAF54972}" destId="{A7AC2537-B36C-4249-AE02-62D368BDDE34}" srcOrd="0" destOrd="0" presId="urn:microsoft.com/office/officeart/2005/8/layout/list1"/>
    <dgm:cxn modelId="{A658FCA0-DB36-4D8B-BEBA-21E9CB9C66EE}" srcId="{E582E67B-2264-4500-B181-84AC0201B378}" destId="{E037CFE7-FE97-47C7-871E-FD4C570772FB}" srcOrd="3" destOrd="0" parTransId="{83D90B0C-A4B5-4A94-87AF-AD3CD4F407C0}" sibTransId="{7297D5A2-6FEE-4423-AA2B-34A8831AFB1B}"/>
    <dgm:cxn modelId="{9724DD5D-4D47-4E2C-896A-1AC6B4951184}" type="presOf" srcId="{E037CFE7-FE97-47C7-871E-FD4C570772FB}" destId="{E503CB9B-0BF1-4F11-B3B3-B0858B795063}" srcOrd="0" destOrd="3" presId="urn:microsoft.com/office/officeart/2005/8/layout/list1"/>
    <dgm:cxn modelId="{D1D0AA1F-AF44-45BA-850E-65EC1C2C2021}" srcId="{E582E67B-2264-4500-B181-84AC0201B378}" destId="{15E231C0-62CE-4985-8E07-7223824855A8}" srcOrd="1" destOrd="0" parTransId="{1ABCEDE6-E5C0-4124-947E-F6366BAF588B}" sibTransId="{337EE638-495F-4CD4-84F0-933A3805B3BF}"/>
    <dgm:cxn modelId="{BF131348-47AC-4BDD-A46B-6874B93D17C2}" srcId="{4CD47399-159D-463D-B4D8-1333FAF54972}" destId="{E582E67B-2264-4500-B181-84AC0201B378}" srcOrd="0" destOrd="0" parTransId="{48BCEC8D-981C-4E0E-86D9-1809424A1237}" sibTransId="{15539A4C-D6B0-42BB-8787-1AE091F6A250}"/>
    <dgm:cxn modelId="{F2842BA2-805C-4832-82EC-B7FF3DA6BFBE}" type="presOf" srcId="{E582E67B-2264-4500-B181-84AC0201B378}" destId="{B378E140-EF83-4C66-BA11-85748106AC0D}" srcOrd="0" destOrd="0" presId="urn:microsoft.com/office/officeart/2005/8/layout/list1"/>
    <dgm:cxn modelId="{C27D54E4-9EEB-4260-9B37-814681DEB1AC}" type="presOf" srcId="{28EA94E2-9DBF-40C6-BBFC-C4586ECA2599}" destId="{E503CB9B-0BF1-4F11-B3B3-B0858B795063}" srcOrd="0" destOrd="0" presId="urn:microsoft.com/office/officeart/2005/8/layout/list1"/>
    <dgm:cxn modelId="{5387B093-6ADE-483A-AC89-4BDB0914E4DE}" srcId="{E582E67B-2264-4500-B181-84AC0201B378}" destId="{AF130F36-EB49-4AF3-9568-8DFE97A1480D}" srcOrd="2" destOrd="0" parTransId="{1E4EB0A5-67E9-4155-9BB6-D6D9B7C03964}" sibTransId="{ACDD05D1-5416-4696-B6D5-14C9F3C7EEB7}"/>
    <dgm:cxn modelId="{90E638D5-7514-4F23-9BD2-0659B435F4E3}" type="presOf" srcId="{E582E67B-2264-4500-B181-84AC0201B378}" destId="{FCF83094-350B-467E-8D32-B8A7F88130E6}" srcOrd="1" destOrd="0" presId="urn:microsoft.com/office/officeart/2005/8/layout/list1"/>
    <dgm:cxn modelId="{52A5591D-CC1E-4C75-87BC-68ECA2C4D788}" type="presOf" srcId="{AF130F36-EB49-4AF3-9568-8DFE97A1480D}" destId="{E503CB9B-0BF1-4F11-B3B3-B0858B795063}" srcOrd="0" destOrd="2" presId="urn:microsoft.com/office/officeart/2005/8/layout/list1"/>
    <dgm:cxn modelId="{9AA5CA48-A75D-4AEB-A65C-BB70AF8CCB09}" srcId="{E582E67B-2264-4500-B181-84AC0201B378}" destId="{28EA94E2-9DBF-40C6-BBFC-C4586ECA2599}" srcOrd="0" destOrd="0" parTransId="{17495DB7-825D-46EB-8458-1878BA2E12D7}" sibTransId="{3649441C-0542-42DB-B9EF-D8A0463CB61D}"/>
    <dgm:cxn modelId="{691FD8A7-41A2-4F65-AFE2-FF5EC1F4AF7E}" type="presOf" srcId="{15E231C0-62CE-4985-8E07-7223824855A8}" destId="{E503CB9B-0BF1-4F11-B3B3-B0858B795063}" srcOrd="0" destOrd="1" presId="urn:microsoft.com/office/officeart/2005/8/layout/list1"/>
    <dgm:cxn modelId="{71758D0E-F617-456C-A977-E1693B25CBCA}" type="presParOf" srcId="{A7AC2537-B36C-4249-AE02-62D368BDDE34}" destId="{5518EBD0-0F44-424C-8962-6CBB198E0CEB}" srcOrd="0" destOrd="0" presId="urn:microsoft.com/office/officeart/2005/8/layout/list1"/>
    <dgm:cxn modelId="{23332FC5-78F3-45FC-A844-BC1CAC7B991F}" type="presParOf" srcId="{5518EBD0-0F44-424C-8962-6CBB198E0CEB}" destId="{B378E140-EF83-4C66-BA11-85748106AC0D}" srcOrd="0" destOrd="0" presId="urn:microsoft.com/office/officeart/2005/8/layout/list1"/>
    <dgm:cxn modelId="{632ADAEC-25B9-4AA0-A38C-12CDAF13A305}" type="presParOf" srcId="{5518EBD0-0F44-424C-8962-6CBB198E0CEB}" destId="{FCF83094-350B-467E-8D32-B8A7F88130E6}" srcOrd="1" destOrd="0" presId="urn:microsoft.com/office/officeart/2005/8/layout/list1"/>
    <dgm:cxn modelId="{A0E594E0-3B56-44E6-93FE-09E8B29808F7}" type="presParOf" srcId="{A7AC2537-B36C-4249-AE02-62D368BDDE34}" destId="{3EA3FD72-660A-4A6F-A9C1-5C6B573612F3}" srcOrd="1" destOrd="0" presId="urn:microsoft.com/office/officeart/2005/8/layout/list1"/>
    <dgm:cxn modelId="{B2CE55CC-66E5-41A3-ADDD-1DB4E24AF310}" type="presParOf" srcId="{A7AC2537-B36C-4249-AE02-62D368BDDE34}" destId="{E503CB9B-0BF1-4F11-B3B3-B0858B795063}" srcOrd="2" destOrd="0" presId="urn:microsoft.com/office/officeart/2005/8/layout/list1"/>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D47399-159D-463D-B4D8-1333FAF5497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t-BR"/>
        </a:p>
      </dgm:t>
    </dgm:pt>
    <dgm:pt modelId="{E582E67B-2264-4500-B181-84AC0201B378}">
      <dgm:prSet phldrT="[Texto]" custT="1"/>
      <dgm:spPr/>
      <dgm:t>
        <a:bodyPr/>
        <a:lstStyle/>
        <a:p>
          <a:r>
            <a:rPr lang="pt-BR" sz="2000" dirty="0" smtClean="0"/>
            <a:t>4 - Projeto</a:t>
          </a:r>
          <a:endParaRPr lang="pt-BR" sz="2000" dirty="0"/>
        </a:p>
      </dgm:t>
    </dgm:pt>
    <dgm:pt modelId="{15539A4C-D6B0-42BB-8787-1AE091F6A250}" type="sibTrans" cxnId="{BF131348-47AC-4BDD-A46B-6874B93D17C2}">
      <dgm:prSet/>
      <dgm:spPr/>
      <dgm:t>
        <a:bodyPr/>
        <a:lstStyle/>
        <a:p>
          <a:endParaRPr lang="pt-BR"/>
        </a:p>
      </dgm:t>
    </dgm:pt>
    <dgm:pt modelId="{48BCEC8D-981C-4E0E-86D9-1809424A1237}" type="parTrans" cxnId="{BF131348-47AC-4BDD-A46B-6874B93D17C2}">
      <dgm:prSet/>
      <dgm:spPr/>
      <dgm:t>
        <a:bodyPr/>
        <a:lstStyle/>
        <a:p>
          <a:endParaRPr lang="pt-BR"/>
        </a:p>
      </dgm:t>
    </dgm:pt>
    <dgm:pt modelId="{E037CFE7-FE97-47C7-871E-FD4C570772FB}">
      <dgm:prSet phldrT="[Texto]" custT="1"/>
      <dgm:spPr/>
      <dgm:t>
        <a:bodyPr/>
        <a:lstStyle/>
        <a:p>
          <a:endParaRPr lang="pt-BR" sz="2000" dirty="0">
            <a:latin typeface="Calibri" pitchFamily="34" charset="0"/>
          </a:endParaRPr>
        </a:p>
      </dgm:t>
    </dgm:pt>
    <dgm:pt modelId="{83D90B0C-A4B5-4A94-87AF-AD3CD4F407C0}" type="parTrans" cxnId="{A658FCA0-DB36-4D8B-BEBA-21E9CB9C66EE}">
      <dgm:prSet/>
      <dgm:spPr/>
      <dgm:t>
        <a:bodyPr/>
        <a:lstStyle/>
        <a:p>
          <a:endParaRPr lang="pt-BR"/>
        </a:p>
      </dgm:t>
    </dgm:pt>
    <dgm:pt modelId="{7297D5A2-6FEE-4423-AA2B-34A8831AFB1B}" type="sibTrans" cxnId="{A658FCA0-DB36-4D8B-BEBA-21E9CB9C66EE}">
      <dgm:prSet/>
      <dgm:spPr/>
      <dgm:t>
        <a:bodyPr/>
        <a:lstStyle/>
        <a:p>
          <a:endParaRPr lang="pt-BR"/>
        </a:p>
      </dgm:t>
    </dgm:pt>
    <dgm:pt modelId="{28EA94E2-9DBF-40C6-BBFC-C4586ECA2599}">
      <dgm:prSet phldrT="[Texto]" custT="1"/>
      <dgm:spPr/>
      <dgm:t>
        <a:bodyPr/>
        <a:lstStyle/>
        <a:p>
          <a:r>
            <a:rPr lang="pt-BR" sz="2000" dirty="0" smtClean="0">
              <a:latin typeface="Calibri" pitchFamily="34" charset="0"/>
            </a:rPr>
            <a:t>Projeto</a:t>
          </a:r>
          <a:endParaRPr lang="pt-BR" sz="2000" dirty="0">
            <a:latin typeface="Calibri" pitchFamily="34" charset="0"/>
          </a:endParaRPr>
        </a:p>
      </dgm:t>
    </dgm:pt>
    <dgm:pt modelId="{17495DB7-825D-46EB-8458-1878BA2E12D7}" type="parTrans" cxnId="{9AA5CA48-A75D-4AEB-A65C-BB70AF8CCB09}">
      <dgm:prSet/>
      <dgm:spPr/>
      <dgm:t>
        <a:bodyPr/>
        <a:lstStyle/>
        <a:p>
          <a:endParaRPr lang="pt-BR"/>
        </a:p>
      </dgm:t>
    </dgm:pt>
    <dgm:pt modelId="{3649441C-0542-42DB-B9EF-D8A0463CB61D}" type="sibTrans" cxnId="{9AA5CA48-A75D-4AEB-A65C-BB70AF8CCB09}">
      <dgm:prSet/>
      <dgm:spPr/>
      <dgm:t>
        <a:bodyPr/>
        <a:lstStyle/>
        <a:p>
          <a:endParaRPr lang="pt-BR"/>
        </a:p>
      </dgm:t>
    </dgm:pt>
    <dgm:pt modelId="{AF130F36-EB49-4AF3-9568-8DFE97A1480D}">
      <dgm:prSet phldrT="[Texto]" custT="1"/>
      <dgm:spPr/>
      <dgm:t>
        <a:bodyPr/>
        <a:lstStyle/>
        <a:p>
          <a:r>
            <a:rPr lang="pt-BR" sz="2000" dirty="0" smtClean="0">
              <a:latin typeface="Calibri" pitchFamily="34" charset="0"/>
            </a:rPr>
            <a:t>Tarefas</a:t>
          </a:r>
          <a:endParaRPr lang="pt-BR" sz="2000" dirty="0">
            <a:latin typeface="Calibri" pitchFamily="34" charset="0"/>
          </a:endParaRPr>
        </a:p>
      </dgm:t>
    </dgm:pt>
    <dgm:pt modelId="{1E4EB0A5-67E9-4155-9BB6-D6D9B7C03964}" type="parTrans" cxnId="{5387B093-6ADE-483A-AC89-4BDB0914E4DE}">
      <dgm:prSet/>
      <dgm:spPr/>
      <dgm:t>
        <a:bodyPr/>
        <a:lstStyle/>
        <a:p>
          <a:endParaRPr lang="pt-BR"/>
        </a:p>
      </dgm:t>
    </dgm:pt>
    <dgm:pt modelId="{ACDD05D1-5416-4696-B6D5-14C9F3C7EEB7}" type="sibTrans" cxnId="{5387B093-6ADE-483A-AC89-4BDB0914E4DE}">
      <dgm:prSet/>
      <dgm:spPr/>
      <dgm:t>
        <a:bodyPr/>
        <a:lstStyle/>
        <a:p>
          <a:endParaRPr lang="pt-BR"/>
        </a:p>
      </dgm:t>
    </dgm:pt>
    <dgm:pt modelId="{A7AC2537-B36C-4249-AE02-62D368BDDE34}" type="pres">
      <dgm:prSet presAssocID="{4CD47399-159D-463D-B4D8-1333FAF54972}" presName="linear" presStyleCnt="0">
        <dgm:presLayoutVars>
          <dgm:dir/>
          <dgm:animLvl val="lvl"/>
          <dgm:resizeHandles val="exact"/>
        </dgm:presLayoutVars>
      </dgm:prSet>
      <dgm:spPr/>
      <dgm:t>
        <a:bodyPr/>
        <a:lstStyle/>
        <a:p>
          <a:endParaRPr lang="pt-BR"/>
        </a:p>
      </dgm:t>
    </dgm:pt>
    <dgm:pt modelId="{5518EBD0-0F44-424C-8962-6CBB198E0CEB}" type="pres">
      <dgm:prSet presAssocID="{E582E67B-2264-4500-B181-84AC0201B378}" presName="parentLin" presStyleCnt="0"/>
      <dgm:spPr/>
    </dgm:pt>
    <dgm:pt modelId="{B378E140-EF83-4C66-BA11-85748106AC0D}" type="pres">
      <dgm:prSet presAssocID="{E582E67B-2264-4500-B181-84AC0201B378}" presName="parentLeftMargin" presStyleLbl="node1" presStyleIdx="0" presStyleCnt="1"/>
      <dgm:spPr/>
      <dgm:t>
        <a:bodyPr/>
        <a:lstStyle/>
        <a:p>
          <a:endParaRPr lang="pt-BR"/>
        </a:p>
      </dgm:t>
    </dgm:pt>
    <dgm:pt modelId="{FCF83094-350B-467E-8D32-B8A7F88130E6}" type="pres">
      <dgm:prSet presAssocID="{E582E67B-2264-4500-B181-84AC0201B378}" presName="parentText" presStyleLbl="node1" presStyleIdx="0" presStyleCnt="1">
        <dgm:presLayoutVars>
          <dgm:chMax val="0"/>
          <dgm:bulletEnabled val="1"/>
        </dgm:presLayoutVars>
      </dgm:prSet>
      <dgm:spPr/>
      <dgm:t>
        <a:bodyPr/>
        <a:lstStyle/>
        <a:p>
          <a:endParaRPr lang="pt-BR"/>
        </a:p>
      </dgm:t>
    </dgm:pt>
    <dgm:pt modelId="{3EA3FD72-660A-4A6F-A9C1-5C6B573612F3}" type="pres">
      <dgm:prSet presAssocID="{E582E67B-2264-4500-B181-84AC0201B378}" presName="negativeSpace" presStyleCnt="0"/>
      <dgm:spPr/>
    </dgm:pt>
    <dgm:pt modelId="{E503CB9B-0BF1-4F11-B3B3-B0858B795063}" type="pres">
      <dgm:prSet presAssocID="{E582E67B-2264-4500-B181-84AC0201B378}" presName="childText" presStyleLbl="conFgAcc1" presStyleIdx="0" presStyleCnt="1" custLinFactNeighborX="-2273" custLinFactNeighborY="7111">
        <dgm:presLayoutVars>
          <dgm:bulletEnabled val="1"/>
        </dgm:presLayoutVars>
      </dgm:prSet>
      <dgm:spPr/>
      <dgm:t>
        <a:bodyPr/>
        <a:lstStyle/>
        <a:p>
          <a:endParaRPr lang="pt-BR"/>
        </a:p>
      </dgm:t>
    </dgm:pt>
  </dgm:ptLst>
  <dgm:cxnLst>
    <dgm:cxn modelId="{9751EAAF-E23E-4DA5-9FFA-D5ACEFD82611}" type="presOf" srcId="{AF130F36-EB49-4AF3-9568-8DFE97A1480D}" destId="{E503CB9B-0BF1-4F11-B3B3-B0858B795063}" srcOrd="0" destOrd="1" presId="urn:microsoft.com/office/officeart/2005/8/layout/list1"/>
    <dgm:cxn modelId="{A658FCA0-DB36-4D8B-BEBA-21E9CB9C66EE}" srcId="{E582E67B-2264-4500-B181-84AC0201B378}" destId="{E037CFE7-FE97-47C7-871E-FD4C570772FB}" srcOrd="2" destOrd="0" parTransId="{83D90B0C-A4B5-4A94-87AF-AD3CD4F407C0}" sibTransId="{7297D5A2-6FEE-4423-AA2B-34A8831AFB1B}"/>
    <dgm:cxn modelId="{BF131348-47AC-4BDD-A46B-6874B93D17C2}" srcId="{4CD47399-159D-463D-B4D8-1333FAF54972}" destId="{E582E67B-2264-4500-B181-84AC0201B378}" srcOrd="0" destOrd="0" parTransId="{48BCEC8D-981C-4E0E-86D9-1809424A1237}" sibTransId="{15539A4C-D6B0-42BB-8787-1AE091F6A250}"/>
    <dgm:cxn modelId="{42A73A60-614E-412F-80A2-FCACABB2D1D3}" type="presOf" srcId="{E037CFE7-FE97-47C7-871E-FD4C570772FB}" destId="{E503CB9B-0BF1-4F11-B3B3-B0858B795063}" srcOrd="0" destOrd="2" presId="urn:microsoft.com/office/officeart/2005/8/layout/list1"/>
    <dgm:cxn modelId="{5387B093-6ADE-483A-AC89-4BDB0914E4DE}" srcId="{E582E67B-2264-4500-B181-84AC0201B378}" destId="{AF130F36-EB49-4AF3-9568-8DFE97A1480D}" srcOrd="1" destOrd="0" parTransId="{1E4EB0A5-67E9-4155-9BB6-D6D9B7C03964}" sibTransId="{ACDD05D1-5416-4696-B6D5-14C9F3C7EEB7}"/>
    <dgm:cxn modelId="{D9B13F81-953F-490A-9F69-9633FE992133}" type="presOf" srcId="{28EA94E2-9DBF-40C6-BBFC-C4586ECA2599}" destId="{E503CB9B-0BF1-4F11-B3B3-B0858B795063}" srcOrd="0" destOrd="0" presId="urn:microsoft.com/office/officeart/2005/8/layout/list1"/>
    <dgm:cxn modelId="{9AA5CA48-A75D-4AEB-A65C-BB70AF8CCB09}" srcId="{E582E67B-2264-4500-B181-84AC0201B378}" destId="{28EA94E2-9DBF-40C6-BBFC-C4586ECA2599}" srcOrd="0" destOrd="0" parTransId="{17495DB7-825D-46EB-8458-1878BA2E12D7}" sibTransId="{3649441C-0542-42DB-B9EF-D8A0463CB61D}"/>
    <dgm:cxn modelId="{217EEA4B-6BA7-4A1A-980E-F13CEFF24DD4}" type="presOf" srcId="{4CD47399-159D-463D-B4D8-1333FAF54972}" destId="{A7AC2537-B36C-4249-AE02-62D368BDDE34}" srcOrd="0" destOrd="0" presId="urn:microsoft.com/office/officeart/2005/8/layout/list1"/>
    <dgm:cxn modelId="{421CF0D3-7902-4D20-9DCE-2955D9C35E28}" type="presOf" srcId="{E582E67B-2264-4500-B181-84AC0201B378}" destId="{B378E140-EF83-4C66-BA11-85748106AC0D}" srcOrd="0" destOrd="0" presId="urn:microsoft.com/office/officeart/2005/8/layout/list1"/>
    <dgm:cxn modelId="{11980445-FCC8-45F4-B4A1-0C10031E8C2B}" type="presOf" srcId="{E582E67B-2264-4500-B181-84AC0201B378}" destId="{FCF83094-350B-467E-8D32-B8A7F88130E6}" srcOrd="1" destOrd="0" presId="urn:microsoft.com/office/officeart/2005/8/layout/list1"/>
    <dgm:cxn modelId="{1620B209-FA04-4EEE-A0ED-ED2EF8072C6D}" type="presParOf" srcId="{A7AC2537-B36C-4249-AE02-62D368BDDE34}" destId="{5518EBD0-0F44-424C-8962-6CBB198E0CEB}" srcOrd="0" destOrd="0" presId="urn:microsoft.com/office/officeart/2005/8/layout/list1"/>
    <dgm:cxn modelId="{4DAE6620-B99D-4AD6-8A95-204FB84C5FEA}" type="presParOf" srcId="{5518EBD0-0F44-424C-8962-6CBB198E0CEB}" destId="{B378E140-EF83-4C66-BA11-85748106AC0D}" srcOrd="0" destOrd="0" presId="urn:microsoft.com/office/officeart/2005/8/layout/list1"/>
    <dgm:cxn modelId="{C9DE0131-16A4-4F29-A338-9EC403244C7C}" type="presParOf" srcId="{5518EBD0-0F44-424C-8962-6CBB198E0CEB}" destId="{FCF83094-350B-467E-8D32-B8A7F88130E6}" srcOrd="1" destOrd="0" presId="urn:microsoft.com/office/officeart/2005/8/layout/list1"/>
    <dgm:cxn modelId="{2E924BAE-866A-4652-9387-BB16066D6E9E}" type="presParOf" srcId="{A7AC2537-B36C-4249-AE02-62D368BDDE34}" destId="{3EA3FD72-660A-4A6F-A9C1-5C6B573612F3}" srcOrd="1" destOrd="0" presId="urn:microsoft.com/office/officeart/2005/8/layout/list1"/>
    <dgm:cxn modelId="{C652730C-94E9-4DB4-8CB6-9B3F74E7D545}" type="presParOf" srcId="{A7AC2537-B36C-4249-AE02-62D368BDDE34}" destId="{E503CB9B-0BF1-4F11-B3B3-B0858B795063}" srcOrd="2" destOrd="0" presId="urn:microsoft.com/office/officeart/2005/8/layout/list1"/>
  </dgm:cxnLst>
  <dgm:bg/>
  <dgm:whole/>
  <dgm:extLst>
    <a:ext uri="http://schemas.microsoft.com/office/drawing/2008/diagram">
      <dsp:dataModelExt xmlns:dsp="http://schemas.microsoft.com/office/drawing/2008/diagram" xmlns=""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D1FAF7-179A-4924-8999-3B39593964E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pt-BR"/>
        </a:p>
      </dgm:t>
    </dgm:pt>
    <dgm:pt modelId="{5215DC9D-A92A-4785-889B-B775DE82BFA9}">
      <dgm:prSet phldrT="[Texto]"/>
      <dgm:spPr/>
      <dgm:t>
        <a:bodyPr/>
        <a:lstStyle/>
        <a:p>
          <a:r>
            <a:rPr lang="pt-BR" b="1" dirty="0" smtClean="0"/>
            <a:t>1 </a:t>
          </a:r>
          <a:r>
            <a:rPr lang="pt-BR" b="1" dirty="0" err="1" smtClean="0"/>
            <a:t>min</a:t>
          </a:r>
          <a:endParaRPr lang="pt-BR" b="1" dirty="0"/>
        </a:p>
      </dgm:t>
    </dgm:pt>
    <dgm:pt modelId="{C7D19446-8E05-481F-B051-B39B32C3AF51}" type="parTrans" cxnId="{9CC0BFC7-A507-4B46-B69C-9EFDE5E6DE46}">
      <dgm:prSet/>
      <dgm:spPr/>
      <dgm:t>
        <a:bodyPr/>
        <a:lstStyle/>
        <a:p>
          <a:endParaRPr lang="pt-BR"/>
        </a:p>
      </dgm:t>
    </dgm:pt>
    <dgm:pt modelId="{F69EDBD1-2A94-441E-B3BA-571B6C715207}" type="sibTrans" cxnId="{9CC0BFC7-A507-4B46-B69C-9EFDE5E6DE46}">
      <dgm:prSet/>
      <dgm:spPr/>
      <dgm:t>
        <a:bodyPr/>
        <a:lstStyle/>
        <a:p>
          <a:endParaRPr lang="pt-BR"/>
        </a:p>
      </dgm:t>
    </dgm:pt>
    <dgm:pt modelId="{DB4D0C9D-179B-4A78-85D2-F9569DA209AF}">
      <dgm:prSet phldrT="[Texto]" custT="1"/>
      <dgm:spPr/>
      <dgm:t>
        <a:bodyPr/>
        <a:lstStyle/>
        <a:p>
          <a:r>
            <a:rPr lang="pt-BR" sz="2400" dirty="0" smtClean="0"/>
            <a:t>Pesquisa Cadeia 1</a:t>
          </a:r>
          <a:endParaRPr lang="pt-BR" sz="2400" dirty="0"/>
        </a:p>
      </dgm:t>
    </dgm:pt>
    <dgm:pt modelId="{0CB7F3D2-D21D-48F5-A4F8-6186FE3D61DB}" type="parTrans" cxnId="{9DD373E5-FDB9-4706-85A2-39269625A5C7}">
      <dgm:prSet/>
      <dgm:spPr/>
      <dgm:t>
        <a:bodyPr/>
        <a:lstStyle/>
        <a:p>
          <a:endParaRPr lang="pt-BR"/>
        </a:p>
      </dgm:t>
    </dgm:pt>
    <dgm:pt modelId="{103525A2-C18C-4599-95F2-273955928EEC}" type="sibTrans" cxnId="{9DD373E5-FDB9-4706-85A2-39269625A5C7}">
      <dgm:prSet/>
      <dgm:spPr/>
      <dgm:t>
        <a:bodyPr/>
        <a:lstStyle/>
        <a:p>
          <a:endParaRPr lang="pt-BR"/>
        </a:p>
      </dgm:t>
    </dgm:pt>
    <dgm:pt modelId="{E4F45202-72F2-4CF8-9081-82D5A4202208}" type="pres">
      <dgm:prSet presAssocID="{D3D1FAF7-179A-4924-8999-3B39593964E9}" presName="linearFlow" presStyleCnt="0">
        <dgm:presLayoutVars>
          <dgm:dir/>
          <dgm:animLvl val="lvl"/>
          <dgm:resizeHandles val="exact"/>
        </dgm:presLayoutVars>
      </dgm:prSet>
      <dgm:spPr/>
      <dgm:t>
        <a:bodyPr/>
        <a:lstStyle/>
        <a:p>
          <a:endParaRPr lang="pt-BR"/>
        </a:p>
      </dgm:t>
    </dgm:pt>
    <dgm:pt modelId="{56326DB7-4E32-459A-B304-8F8D01F08339}" type="pres">
      <dgm:prSet presAssocID="{5215DC9D-A92A-4785-889B-B775DE82BFA9}" presName="composite" presStyleCnt="0"/>
      <dgm:spPr/>
    </dgm:pt>
    <dgm:pt modelId="{485B2048-5573-4688-9EFE-91EBECCF4364}" type="pres">
      <dgm:prSet presAssocID="{5215DC9D-A92A-4785-889B-B775DE82BFA9}" presName="parentText" presStyleLbl="alignNode1" presStyleIdx="0" presStyleCnt="1">
        <dgm:presLayoutVars>
          <dgm:chMax val="1"/>
          <dgm:bulletEnabled val="1"/>
        </dgm:presLayoutVars>
      </dgm:prSet>
      <dgm:spPr/>
      <dgm:t>
        <a:bodyPr/>
        <a:lstStyle/>
        <a:p>
          <a:endParaRPr lang="pt-BR"/>
        </a:p>
      </dgm:t>
    </dgm:pt>
    <dgm:pt modelId="{11E9DA8E-31E7-427C-A14C-55AB5A867CC6}" type="pres">
      <dgm:prSet presAssocID="{5215DC9D-A92A-4785-889B-B775DE82BFA9}" presName="descendantText" presStyleLbl="alignAcc1" presStyleIdx="0" presStyleCnt="1" custScaleY="100000">
        <dgm:presLayoutVars>
          <dgm:bulletEnabled val="1"/>
        </dgm:presLayoutVars>
      </dgm:prSet>
      <dgm:spPr/>
      <dgm:t>
        <a:bodyPr/>
        <a:lstStyle/>
        <a:p>
          <a:endParaRPr lang="pt-BR"/>
        </a:p>
      </dgm:t>
    </dgm:pt>
  </dgm:ptLst>
  <dgm:cxnLst>
    <dgm:cxn modelId="{9DD373E5-FDB9-4706-85A2-39269625A5C7}" srcId="{5215DC9D-A92A-4785-889B-B775DE82BFA9}" destId="{DB4D0C9D-179B-4A78-85D2-F9569DA209AF}" srcOrd="0" destOrd="0" parTransId="{0CB7F3D2-D21D-48F5-A4F8-6186FE3D61DB}" sibTransId="{103525A2-C18C-4599-95F2-273955928EEC}"/>
    <dgm:cxn modelId="{C13DCB11-CC83-4D34-A9AC-49DBFA8DDC21}" type="presOf" srcId="{D3D1FAF7-179A-4924-8999-3B39593964E9}" destId="{E4F45202-72F2-4CF8-9081-82D5A4202208}" srcOrd="0" destOrd="0" presId="urn:microsoft.com/office/officeart/2005/8/layout/chevron2"/>
    <dgm:cxn modelId="{5D9A6248-BAE8-48BD-B001-945E5A9BE564}" type="presOf" srcId="{5215DC9D-A92A-4785-889B-B775DE82BFA9}" destId="{485B2048-5573-4688-9EFE-91EBECCF4364}" srcOrd="0" destOrd="0" presId="urn:microsoft.com/office/officeart/2005/8/layout/chevron2"/>
    <dgm:cxn modelId="{9CC0BFC7-A507-4B46-B69C-9EFDE5E6DE46}" srcId="{D3D1FAF7-179A-4924-8999-3B39593964E9}" destId="{5215DC9D-A92A-4785-889B-B775DE82BFA9}" srcOrd="0" destOrd="0" parTransId="{C7D19446-8E05-481F-B051-B39B32C3AF51}" sibTransId="{F69EDBD1-2A94-441E-B3BA-571B6C715207}"/>
    <dgm:cxn modelId="{DA05F6CF-C07D-44F0-9971-727A41D73954}" type="presOf" srcId="{DB4D0C9D-179B-4A78-85D2-F9569DA209AF}" destId="{11E9DA8E-31E7-427C-A14C-55AB5A867CC6}" srcOrd="0" destOrd="0" presId="urn:microsoft.com/office/officeart/2005/8/layout/chevron2"/>
    <dgm:cxn modelId="{62DE406A-76A9-4ED4-B268-34CBFA471108}" type="presParOf" srcId="{E4F45202-72F2-4CF8-9081-82D5A4202208}" destId="{56326DB7-4E32-459A-B304-8F8D01F08339}" srcOrd="0" destOrd="0" presId="urn:microsoft.com/office/officeart/2005/8/layout/chevron2"/>
    <dgm:cxn modelId="{3B063F53-487F-4FFB-A963-E3BD3FBC41D2}" type="presParOf" srcId="{56326DB7-4E32-459A-B304-8F8D01F08339}" destId="{485B2048-5573-4688-9EFE-91EBECCF4364}" srcOrd="0" destOrd="0" presId="urn:microsoft.com/office/officeart/2005/8/layout/chevron2"/>
    <dgm:cxn modelId="{B1417B31-4700-4293-8730-A5FACD656513}" type="presParOf" srcId="{56326DB7-4E32-459A-B304-8F8D01F08339}" destId="{11E9DA8E-31E7-427C-A14C-55AB5A867CC6}"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3D1FAF7-179A-4924-8999-3B39593964E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pt-BR"/>
        </a:p>
      </dgm:t>
    </dgm:pt>
    <dgm:pt modelId="{5215DC9D-A92A-4785-889B-B775DE82BFA9}">
      <dgm:prSet phldrT="[Texto]"/>
      <dgm:spPr/>
      <dgm:t>
        <a:bodyPr/>
        <a:lstStyle/>
        <a:p>
          <a:r>
            <a:rPr lang="pt-BR" b="1" dirty="0" smtClean="0"/>
            <a:t>1 </a:t>
          </a:r>
          <a:r>
            <a:rPr lang="pt-BR" b="1" dirty="0" err="1" smtClean="0"/>
            <a:t>min</a:t>
          </a:r>
          <a:endParaRPr lang="pt-BR" b="1" dirty="0"/>
        </a:p>
      </dgm:t>
    </dgm:pt>
    <dgm:pt modelId="{C7D19446-8E05-481F-B051-B39B32C3AF51}" type="parTrans" cxnId="{9CC0BFC7-A507-4B46-B69C-9EFDE5E6DE46}">
      <dgm:prSet/>
      <dgm:spPr/>
      <dgm:t>
        <a:bodyPr/>
        <a:lstStyle/>
        <a:p>
          <a:endParaRPr lang="pt-BR"/>
        </a:p>
      </dgm:t>
    </dgm:pt>
    <dgm:pt modelId="{F69EDBD1-2A94-441E-B3BA-571B6C715207}" type="sibTrans" cxnId="{9CC0BFC7-A507-4B46-B69C-9EFDE5E6DE46}">
      <dgm:prSet/>
      <dgm:spPr/>
      <dgm:t>
        <a:bodyPr/>
        <a:lstStyle/>
        <a:p>
          <a:endParaRPr lang="pt-BR"/>
        </a:p>
      </dgm:t>
    </dgm:pt>
    <dgm:pt modelId="{DB4D0C9D-179B-4A78-85D2-F9569DA209AF}">
      <dgm:prSet phldrT="[Texto]" custT="1"/>
      <dgm:spPr/>
      <dgm:t>
        <a:bodyPr/>
        <a:lstStyle/>
        <a:p>
          <a:r>
            <a:rPr lang="pt-BR" sz="2400" dirty="0" smtClean="0"/>
            <a:t>Pesquisa Cadeia 2</a:t>
          </a:r>
          <a:endParaRPr lang="pt-BR" sz="2400" dirty="0"/>
        </a:p>
      </dgm:t>
    </dgm:pt>
    <dgm:pt modelId="{0CB7F3D2-D21D-48F5-A4F8-6186FE3D61DB}" type="parTrans" cxnId="{9DD373E5-FDB9-4706-85A2-39269625A5C7}">
      <dgm:prSet/>
      <dgm:spPr/>
      <dgm:t>
        <a:bodyPr/>
        <a:lstStyle/>
        <a:p>
          <a:endParaRPr lang="pt-BR"/>
        </a:p>
      </dgm:t>
    </dgm:pt>
    <dgm:pt modelId="{103525A2-C18C-4599-95F2-273955928EEC}" type="sibTrans" cxnId="{9DD373E5-FDB9-4706-85A2-39269625A5C7}">
      <dgm:prSet/>
      <dgm:spPr/>
      <dgm:t>
        <a:bodyPr/>
        <a:lstStyle/>
        <a:p>
          <a:endParaRPr lang="pt-BR"/>
        </a:p>
      </dgm:t>
    </dgm:pt>
    <dgm:pt modelId="{E4F45202-72F2-4CF8-9081-82D5A4202208}" type="pres">
      <dgm:prSet presAssocID="{D3D1FAF7-179A-4924-8999-3B39593964E9}" presName="linearFlow" presStyleCnt="0">
        <dgm:presLayoutVars>
          <dgm:dir/>
          <dgm:animLvl val="lvl"/>
          <dgm:resizeHandles val="exact"/>
        </dgm:presLayoutVars>
      </dgm:prSet>
      <dgm:spPr/>
      <dgm:t>
        <a:bodyPr/>
        <a:lstStyle/>
        <a:p>
          <a:endParaRPr lang="pt-BR"/>
        </a:p>
      </dgm:t>
    </dgm:pt>
    <dgm:pt modelId="{56326DB7-4E32-459A-B304-8F8D01F08339}" type="pres">
      <dgm:prSet presAssocID="{5215DC9D-A92A-4785-889B-B775DE82BFA9}" presName="composite" presStyleCnt="0"/>
      <dgm:spPr/>
    </dgm:pt>
    <dgm:pt modelId="{485B2048-5573-4688-9EFE-91EBECCF4364}" type="pres">
      <dgm:prSet presAssocID="{5215DC9D-A92A-4785-889B-B775DE82BFA9}" presName="parentText" presStyleLbl="alignNode1" presStyleIdx="0" presStyleCnt="1">
        <dgm:presLayoutVars>
          <dgm:chMax val="1"/>
          <dgm:bulletEnabled val="1"/>
        </dgm:presLayoutVars>
      </dgm:prSet>
      <dgm:spPr/>
      <dgm:t>
        <a:bodyPr/>
        <a:lstStyle/>
        <a:p>
          <a:endParaRPr lang="pt-BR"/>
        </a:p>
      </dgm:t>
    </dgm:pt>
    <dgm:pt modelId="{11E9DA8E-31E7-427C-A14C-55AB5A867CC6}" type="pres">
      <dgm:prSet presAssocID="{5215DC9D-A92A-4785-889B-B775DE82BFA9}" presName="descendantText" presStyleLbl="alignAcc1" presStyleIdx="0" presStyleCnt="1" custScaleY="100000">
        <dgm:presLayoutVars>
          <dgm:bulletEnabled val="1"/>
        </dgm:presLayoutVars>
      </dgm:prSet>
      <dgm:spPr/>
      <dgm:t>
        <a:bodyPr/>
        <a:lstStyle/>
        <a:p>
          <a:endParaRPr lang="pt-BR"/>
        </a:p>
      </dgm:t>
    </dgm:pt>
  </dgm:ptLst>
  <dgm:cxnLst>
    <dgm:cxn modelId="{9DD373E5-FDB9-4706-85A2-39269625A5C7}" srcId="{5215DC9D-A92A-4785-889B-B775DE82BFA9}" destId="{DB4D0C9D-179B-4A78-85D2-F9569DA209AF}" srcOrd="0" destOrd="0" parTransId="{0CB7F3D2-D21D-48F5-A4F8-6186FE3D61DB}" sibTransId="{103525A2-C18C-4599-95F2-273955928EEC}"/>
    <dgm:cxn modelId="{86D1D131-1B7D-4284-85A9-18D82CCACC26}" type="presOf" srcId="{5215DC9D-A92A-4785-889B-B775DE82BFA9}" destId="{485B2048-5573-4688-9EFE-91EBECCF4364}" srcOrd="0" destOrd="0" presId="urn:microsoft.com/office/officeart/2005/8/layout/chevron2"/>
    <dgm:cxn modelId="{F39E9E80-D5D0-4EB9-9BA5-D880FED9F6FD}" type="presOf" srcId="{DB4D0C9D-179B-4A78-85D2-F9569DA209AF}" destId="{11E9DA8E-31E7-427C-A14C-55AB5A867CC6}" srcOrd="0" destOrd="0" presId="urn:microsoft.com/office/officeart/2005/8/layout/chevron2"/>
    <dgm:cxn modelId="{9CC0BFC7-A507-4B46-B69C-9EFDE5E6DE46}" srcId="{D3D1FAF7-179A-4924-8999-3B39593964E9}" destId="{5215DC9D-A92A-4785-889B-B775DE82BFA9}" srcOrd="0" destOrd="0" parTransId="{C7D19446-8E05-481F-B051-B39B32C3AF51}" sibTransId="{F69EDBD1-2A94-441E-B3BA-571B6C715207}"/>
    <dgm:cxn modelId="{854503D4-D442-44BA-AD8C-8C4686A9A1E6}" type="presOf" srcId="{D3D1FAF7-179A-4924-8999-3B39593964E9}" destId="{E4F45202-72F2-4CF8-9081-82D5A4202208}" srcOrd="0" destOrd="0" presId="urn:microsoft.com/office/officeart/2005/8/layout/chevron2"/>
    <dgm:cxn modelId="{D305D31F-A6CF-4091-919E-FD980D2BDF1E}" type="presParOf" srcId="{E4F45202-72F2-4CF8-9081-82D5A4202208}" destId="{56326DB7-4E32-459A-B304-8F8D01F08339}" srcOrd="0" destOrd="0" presId="urn:microsoft.com/office/officeart/2005/8/layout/chevron2"/>
    <dgm:cxn modelId="{E9224F45-BD93-4BCB-9592-BD43A8E698F0}" type="presParOf" srcId="{56326DB7-4E32-459A-B304-8F8D01F08339}" destId="{485B2048-5573-4688-9EFE-91EBECCF4364}" srcOrd="0" destOrd="0" presId="urn:microsoft.com/office/officeart/2005/8/layout/chevron2"/>
    <dgm:cxn modelId="{DCE5D44F-6849-4E47-A8F1-0B7F7EA37C35}" type="presParOf" srcId="{56326DB7-4E32-459A-B304-8F8D01F08339}" destId="{11E9DA8E-31E7-427C-A14C-55AB5A867CC6}" srcOrd="1" destOrd="0" presId="urn:microsoft.com/office/officeart/2005/8/layout/chevron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3D1FAF7-179A-4924-8999-3B39593964E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pt-BR"/>
        </a:p>
      </dgm:t>
    </dgm:pt>
    <dgm:pt modelId="{5215DC9D-A92A-4785-889B-B775DE82BFA9}">
      <dgm:prSet phldrT="[Texto]"/>
      <dgm:spPr/>
      <dgm:t>
        <a:bodyPr/>
        <a:lstStyle/>
        <a:p>
          <a:r>
            <a:rPr lang="pt-BR" b="1" dirty="0" smtClean="0"/>
            <a:t>1 </a:t>
          </a:r>
          <a:r>
            <a:rPr lang="pt-BR" b="1" dirty="0" err="1" smtClean="0"/>
            <a:t>min</a:t>
          </a:r>
          <a:endParaRPr lang="pt-BR" b="1" dirty="0"/>
        </a:p>
      </dgm:t>
    </dgm:pt>
    <dgm:pt modelId="{C7D19446-8E05-481F-B051-B39B32C3AF51}" type="parTrans" cxnId="{9CC0BFC7-A507-4B46-B69C-9EFDE5E6DE46}">
      <dgm:prSet/>
      <dgm:spPr/>
      <dgm:t>
        <a:bodyPr/>
        <a:lstStyle/>
        <a:p>
          <a:endParaRPr lang="pt-BR"/>
        </a:p>
      </dgm:t>
    </dgm:pt>
    <dgm:pt modelId="{F69EDBD1-2A94-441E-B3BA-571B6C715207}" type="sibTrans" cxnId="{9CC0BFC7-A507-4B46-B69C-9EFDE5E6DE46}">
      <dgm:prSet/>
      <dgm:spPr/>
      <dgm:t>
        <a:bodyPr/>
        <a:lstStyle/>
        <a:p>
          <a:endParaRPr lang="pt-BR"/>
        </a:p>
      </dgm:t>
    </dgm:pt>
    <dgm:pt modelId="{DB4D0C9D-179B-4A78-85D2-F9569DA209AF}">
      <dgm:prSet phldrT="[Texto]" custT="1"/>
      <dgm:spPr/>
      <dgm:t>
        <a:bodyPr/>
        <a:lstStyle/>
        <a:p>
          <a:r>
            <a:rPr lang="pt-BR" sz="2400" dirty="0" smtClean="0"/>
            <a:t>Pesquisa Cadeia 3</a:t>
          </a:r>
          <a:endParaRPr lang="pt-BR" sz="2400" dirty="0"/>
        </a:p>
      </dgm:t>
    </dgm:pt>
    <dgm:pt modelId="{0CB7F3D2-D21D-48F5-A4F8-6186FE3D61DB}" type="parTrans" cxnId="{9DD373E5-FDB9-4706-85A2-39269625A5C7}">
      <dgm:prSet/>
      <dgm:spPr/>
      <dgm:t>
        <a:bodyPr/>
        <a:lstStyle/>
        <a:p>
          <a:endParaRPr lang="pt-BR"/>
        </a:p>
      </dgm:t>
    </dgm:pt>
    <dgm:pt modelId="{103525A2-C18C-4599-95F2-273955928EEC}" type="sibTrans" cxnId="{9DD373E5-FDB9-4706-85A2-39269625A5C7}">
      <dgm:prSet/>
      <dgm:spPr/>
      <dgm:t>
        <a:bodyPr/>
        <a:lstStyle/>
        <a:p>
          <a:endParaRPr lang="pt-BR"/>
        </a:p>
      </dgm:t>
    </dgm:pt>
    <dgm:pt modelId="{E4F45202-72F2-4CF8-9081-82D5A4202208}" type="pres">
      <dgm:prSet presAssocID="{D3D1FAF7-179A-4924-8999-3B39593964E9}" presName="linearFlow" presStyleCnt="0">
        <dgm:presLayoutVars>
          <dgm:dir/>
          <dgm:animLvl val="lvl"/>
          <dgm:resizeHandles val="exact"/>
        </dgm:presLayoutVars>
      </dgm:prSet>
      <dgm:spPr/>
      <dgm:t>
        <a:bodyPr/>
        <a:lstStyle/>
        <a:p>
          <a:endParaRPr lang="pt-BR"/>
        </a:p>
      </dgm:t>
    </dgm:pt>
    <dgm:pt modelId="{56326DB7-4E32-459A-B304-8F8D01F08339}" type="pres">
      <dgm:prSet presAssocID="{5215DC9D-A92A-4785-889B-B775DE82BFA9}" presName="composite" presStyleCnt="0"/>
      <dgm:spPr/>
    </dgm:pt>
    <dgm:pt modelId="{485B2048-5573-4688-9EFE-91EBECCF4364}" type="pres">
      <dgm:prSet presAssocID="{5215DC9D-A92A-4785-889B-B775DE82BFA9}" presName="parentText" presStyleLbl="alignNode1" presStyleIdx="0" presStyleCnt="1">
        <dgm:presLayoutVars>
          <dgm:chMax val="1"/>
          <dgm:bulletEnabled val="1"/>
        </dgm:presLayoutVars>
      </dgm:prSet>
      <dgm:spPr/>
      <dgm:t>
        <a:bodyPr/>
        <a:lstStyle/>
        <a:p>
          <a:endParaRPr lang="pt-BR"/>
        </a:p>
      </dgm:t>
    </dgm:pt>
    <dgm:pt modelId="{11E9DA8E-31E7-427C-A14C-55AB5A867CC6}" type="pres">
      <dgm:prSet presAssocID="{5215DC9D-A92A-4785-889B-B775DE82BFA9}" presName="descendantText" presStyleLbl="alignAcc1" presStyleIdx="0" presStyleCnt="1" custScaleY="100000" custLinFactNeighborY="-19325">
        <dgm:presLayoutVars>
          <dgm:bulletEnabled val="1"/>
        </dgm:presLayoutVars>
      </dgm:prSet>
      <dgm:spPr/>
      <dgm:t>
        <a:bodyPr/>
        <a:lstStyle/>
        <a:p>
          <a:endParaRPr lang="pt-BR"/>
        </a:p>
      </dgm:t>
    </dgm:pt>
  </dgm:ptLst>
  <dgm:cxnLst>
    <dgm:cxn modelId="{9DD373E5-FDB9-4706-85A2-39269625A5C7}" srcId="{5215DC9D-A92A-4785-889B-B775DE82BFA9}" destId="{DB4D0C9D-179B-4A78-85D2-F9569DA209AF}" srcOrd="0" destOrd="0" parTransId="{0CB7F3D2-D21D-48F5-A4F8-6186FE3D61DB}" sibTransId="{103525A2-C18C-4599-95F2-273955928EEC}"/>
    <dgm:cxn modelId="{B9CCE4F6-3BD7-49F4-8411-D35D1DE54720}" type="presOf" srcId="{D3D1FAF7-179A-4924-8999-3B39593964E9}" destId="{E4F45202-72F2-4CF8-9081-82D5A4202208}" srcOrd="0" destOrd="0" presId="urn:microsoft.com/office/officeart/2005/8/layout/chevron2"/>
    <dgm:cxn modelId="{175314F6-6E16-4B7F-942E-F0120680EB5B}" type="presOf" srcId="{5215DC9D-A92A-4785-889B-B775DE82BFA9}" destId="{485B2048-5573-4688-9EFE-91EBECCF4364}" srcOrd="0" destOrd="0" presId="urn:microsoft.com/office/officeart/2005/8/layout/chevron2"/>
    <dgm:cxn modelId="{9CC0BFC7-A507-4B46-B69C-9EFDE5E6DE46}" srcId="{D3D1FAF7-179A-4924-8999-3B39593964E9}" destId="{5215DC9D-A92A-4785-889B-B775DE82BFA9}" srcOrd="0" destOrd="0" parTransId="{C7D19446-8E05-481F-B051-B39B32C3AF51}" sibTransId="{F69EDBD1-2A94-441E-B3BA-571B6C715207}"/>
    <dgm:cxn modelId="{F5FBF49F-5B31-42AE-86A8-C90B9BFA46E3}" type="presOf" srcId="{DB4D0C9D-179B-4A78-85D2-F9569DA209AF}" destId="{11E9DA8E-31E7-427C-A14C-55AB5A867CC6}" srcOrd="0" destOrd="0" presId="urn:microsoft.com/office/officeart/2005/8/layout/chevron2"/>
    <dgm:cxn modelId="{9399B5C3-C106-408C-801F-3FD9C6C1B00B}" type="presParOf" srcId="{E4F45202-72F2-4CF8-9081-82D5A4202208}" destId="{56326DB7-4E32-459A-B304-8F8D01F08339}" srcOrd="0" destOrd="0" presId="urn:microsoft.com/office/officeart/2005/8/layout/chevron2"/>
    <dgm:cxn modelId="{B66754B5-9E2D-448A-917D-35D35CC1CB64}" type="presParOf" srcId="{56326DB7-4E32-459A-B304-8F8D01F08339}" destId="{485B2048-5573-4688-9EFE-91EBECCF4364}" srcOrd="0" destOrd="0" presId="urn:microsoft.com/office/officeart/2005/8/layout/chevron2"/>
    <dgm:cxn modelId="{51D70D54-2C2B-43BF-9A95-4B5937ABFD6A}" type="presParOf" srcId="{56326DB7-4E32-459A-B304-8F8D01F08339}" destId="{11E9DA8E-31E7-427C-A14C-55AB5A867CC6}" srcOrd="1" destOrd="0" presId="urn:microsoft.com/office/officeart/2005/8/layout/chevron2"/>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3D1FAF7-179A-4924-8999-3B39593964E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pt-BR"/>
        </a:p>
      </dgm:t>
    </dgm:pt>
    <dgm:pt modelId="{5215DC9D-A92A-4785-889B-B775DE82BFA9}">
      <dgm:prSet phldrT="[Texto]"/>
      <dgm:spPr>
        <a:solidFill>
          <a:srgbClr val="EA0000"/>
        </a:solidFill>
        <a:ln>
          <a:solidFill>
            <a:srgbClr val="EA0000"/>
          </a:solidFill>
        </a:ln>
      </dgm:spPr>
      <dgm:t>
        <a:bodyPr/>
        <a:lstStyle/>
        <a:p>
          <a:endParaRPr lang="pt-BR" b="1" dirty="0"/>
        </a:p>
      </dgm:t>
    </dgm:pt>
    <dgm:pt modelId="{C7D19446-8E05-481F-B051-B39B32C3AF51}" type="parTrans" cxnId="{9CC0BFC7-A507-4B46-B69C-9EFDE5E6DE46}">
      <dgm:prSet/>
      <dgm:spPr/>
      <dgm:t>
        <a:bodyPr/>
        <a:lstStyle/>
        <a:p>
          <a:endParaRPr lang="pt-BR"/>
        </a:p>
      </dgm:t>
    </dgm:pt>
    <dgm:pt modelId="{F69EDBD1-2A94-441E-B3BA-571B6C715207}" type="sibTrans" cxnId="{9CC0BFC7-A507-4B46-B69C-9EFDE5E6DE46}">
      <dgm:prSet/>
      <dgm:spPr/>
      <dgm:t>
        <a:bodyPr/>
        <a:lstStyle/>
        <a:p>
          <a:endParaRPr lang="pt-BR"/>
        </a:p>
      </dgm:t>
    </dgm:pt>
    <dgm:pt modelId="{DB4D0C9D-179B-4A78-85D2-F9569DA209AF}">
      <dgm:prSet phldrT="[Texto]" custT="1"/>
      <dgm:spPr>
        <a:ln>
          <a:solidFill>
            <a:srgbClr val="EA0000"/>
          </a:solidFill>
        </a:ln>
      </dgm:spPr>
      <dgm:t>
        <a:bodyPr/>
        <a:lstStyle/>
        <a:p>
          <a:r>
            <a:rPr lang="pt-BR" sz="2400" dirty="0" smtClean="0">
              <a:solidFill>
                <a:srgbClr val="FF0000"/>
              </a:solidFill>
            </a:rPr>
            <a:t>Penalidade</a:t>
          </a:r>
          <a:endParaRPr lang="pt-BR" sz="2400" dirty="0">
            <a:solidFill>
              <a:srgbClr val="FF0000"/>
            </a:solidFill>
          </a:endParaRPr>
        </a:p>
      </dgm:t>
    </dgm:pt>
    <dgm:pt modelId="{0CB7F3D2-D21D-48F5-A4F8-6186FE3D61DB}" type="parTrans" cxnId="{9DD373E5-FDB9-4706-85A2-39269625A5C7}">
      <dgm:prSet/>
      <dgm:spPr/>
      <dgm:t>
        <a:bodyPr/>
        <a:lstStyle/>
        <a:p>
          <a:endParaRPr lang="pt-BR"/>
        </a:p>
      </dgm:t>
    </dgm:pt>
    <dgm:pt modelId="{103525A2-C18C-4599-95F2-273955928EEC}" type="sibTrans" cxnId="{9DD373E5-FDB9-4706-85A2-39269625A5C7}">
      <dgm:prSet/>
      <dgm:spPr/>
      <dgm:t>
        <a:bodyPr/>
        <a:lstStyle/>
        <a:p>
          <a:endParaRPr lang="pt-BR"/>
        </a:p>
      </dgm:t>
    </dgm:pt>
    <dgm:pt modelId="{E4F45202-72F2-4CF8-9081-82D5A4202208}" type="pres">
      <dgm:prSet presAssocID="{D3D1FAF7-179A-4924-8999-3B39593964E9}" presName="linearFlow" presStyleCnt="0">
        <dgm:presLayoutVars>
          <dgm:dir/>
          <dgm:animLvl val="lvl"/>
          <dgm:resizeHandles val="exact"/>
        </dgm:presLayoutVars>
      </dgm:prSet>
      <dgm:spPr/>
      <dgm:t>
        <a:bodyPr/>
        <a:lstStyle/>
        <a:p>
          <a:endParaRPr lang="pt-BR"/>
        </a:p>
      </dgm:t>
    </dgm:pt>
    <dgm:pt modelId="{56326DB7-4E32-459A-B304-8F8D01F08339}" type="pres">
      <dgm:prSet presAssocID="{5215DC9D-A92A-4785-889B-B775DE82BFA9}" presName="composite" presStyleCnt="0"/>
      <dgm:spPr/>
    </dgm:pt>
    <dgm:pt modelId="{485B2048-5573-4688-9EFE-91EBECCF4364}" type="pres">
      <dgm:prSet presAssocID="{5215DC9D-A92A-4785-889B-B775DE82BFA9}" presName="parentText" presStyleLbl="alignNode1" presStyleIdx="0" presStyleCnt="1">
        <dgm:presLayoutVars>
          <dgm:chMax val="1"/>
          <dgm:bulletEnabled val="1"/>
        </dgm:presLayoutVars>
      </dgm:prSet>
      <dgm:spPr/>
      <dgm:t>
        <a:bodyPr/>
        <a:lstStyle/>
        <a:p>
          <a:endParaRPr lang="pt-BR"/>
        </a:p>
      </dgm:t>
    </dgm:pt>
    <dgm:pt modelId="{11E9DA8E-31E7-427C-A14C-55AB5A867CC6}" type="pres">
      <dgm:prSet presAssocID="{5215DC9D-A92A-4785-889B-B775DE82BFA9}" presName="descendantText" presStyleLbl="alignAcc1" presStyleIdx="0" presStyleCnt="1" custScaleY="100000">
        <dgm:presLayoutVars>
          <dgm:bulletEnabled val="1"/>
        </dgm:presLayoutVars>
      </dgm:prSet>
      <dgm:spPr/>
      <dgm:t>
        <a:bodyPr/>
        <a:lstStyle/>
        <a:p>
          <a:endParaRPr lang="pt-BR"/>
        </a:p>
      </dgm:t>
    </dgm:pt>
  </dgm:ptLst>
  <dgm:cxnLst>
    <dgm:cxn modelId="{11016F37-1B16-412B-B3F0-D1EEA3B4456A}" type="presOf" srcId="{5215DC9D-A92A-4785-889B-B775DE82BFA9}" destId="{485B2048-5573-4688-9EFE-91EBECCF4364}" srcOrd="0" destOrd="0" presId="urn:microsoft.com/office/officeart/2005/8/layout/chevron2"/>
    <dgm:cxn modelId="{9DD373E5-FDB9-4706-85A2-39269625A5C7}" srcId="{5215DC9D-A92A-4785-889B-B775DE82BFA9}" destId="{DB4D0C9D-179B-4A78-85D2-F9569DA209AF}" srcOrd="0" destOrd="0" parTransId="{0CB7F3D2-D21D-48F5-A4F8-6186FE3D61DB}" sibTransId="{103525A2-C18C-4599-95F2-273955928EEC}"/>
    <dgm:cxn modelId="{C07BC1EB-BD63-4A00-8EFE-4296CDB3AF39}" type="presOf" srcId="{D3D1FAF7-179A-4924-8999-3B39593964E9}" destId="{E4F45202-72F2-4CF8-9081-82D5A4202208}" srcOrd="0" destOrd="0" presId="urn:microsoft.com/office/officeart/2005/8/layout/chevron2"/>
    <dgm:cxn modelId="{69340E8A-DAE1-4B85-88E2-835DA52F9E65}" type="presOf" srcId="{DB4D0C9D-179B-4A78-85D2-F9569DA209AF}" destId="{11E9DA8E-31E7-427C-A14C-55AB5A867CC6}" srcOrd="0" destOrd="0" presId="urn:microsoft.com/office/officeart/2005/8/layout/chevron2"/>
    <dgm:cxn modelId="{9CC0BFC7-A507-4B46-B69C-9EFDE5E6DE46}" srcId="{D3D1FAF7-179A-4924-8999-3B39593964E9}" destId="{5215DC9D-A92A-4785-889B-B775DE82BFA9}" srcOrd="0" destOrd="0" parTransId="{C7D19446-8E05-481F-B051-B39B32C3AF51}" sibTransId="{F69EDBD1-2A94-441E-B3BA-571B6C715207}"/>
    <dgm:cxn modelId="{92432E6B-4220-41DE-841A-AEDAD1D01D7D}" type="presParOf" srcId="{E4F45202-72F2-4CF8-9081-82D5A4202208}" destId="{56326DB7-4E32-459A-B304-8F8D01F08339}" srcOrd="0" destOrd="0" presId="urn:microsoft.com/office/officeart/2005/8/layout/chevron2"/>
    <dgm:cxn modelId="{3E82C4AB-26A0-49AA-A379-77FDDF337F3B}" type="presParOf" srcId="{56326DB7-4E32-459A-B304-8F8D01F08339}" destId="{485B2048-5573-4688-9EFE-91EBECCF4364}" srcOrd="0" destOrd="0" presId="urn:microsoft.com/office/officeart/2005/8/layout/chevron2"/>
    <dgm:cxn modelId="{FCFB8D5F-D5EC-4AF4-84D6-B14C2469F155}" type="presParOf" srcId="{56326DB7-4E32-459A-B304-8F8D01F08339}" destId="{11E9DA8E-31E7-427C-A14C-55AB5A867CC6}" srcOrd="1" destOrd="0" presId="urn:microsoft.com/office/officeart/2005/8/layout/chevron2"/>
  </dgm:cxnLst>
  <dgm:bg/>
  <dgm:whole/>
  <dgm:extLst>
    <a:ext uri="http://schemas.microsoft.com/office/drawing/2008/diagram">
      <dsp:dataModelExt xmlns:dsp="http://schemas.microsoft.com/office/drawing/2008/diagram" xmlns="" relId="rId2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3D1FAF7-179A-4924-8999-3B39593964E9}" type="doc">
      <dgm:prSet loTypeId="urn:microsoft.com/office/officeart/2005/8/layout/chevron2" loCatId="process" qsTypeId="urn:microsoft.com/office/officeart/2005/8/quickstyle/simple1" qsCatId="simple" csTypeId="urn:microsoft.com/office/officeart/2005/8/colors/accent5_2" csCatId="accent5" phldr="1"/>
      <dgm:spPr/>
      <dgm:t>
        <a:bodyPr/>
        <a:lstStyle/>
        <a:p>
          <a:endParaRPr lang="pt-BR"/>
        </a:p>
      </dgm:t>
    </dgm:pt>
    <dgm:pt modelId="{5215DC9D-A92A-4785-889B-B775DE82BFA9}">
      <dgm:prSet phldrT="[Texto]"/>
      <dgm:spPr>
        <a:solidFill>
          <a:srgbClr val="EA0000"/>
        </a:solidFill>
        <a:ln>
          <a:solidFill>
            <a:srgbClr val="EA0000"/>
          </a:solidFill>
        </a:ln>
      </dgm:spPr>
      <dgm:t>
        <a:bodyPr/>
        <a:lstStyle/>
        <a:p>
          <a:endParaRPr lang="pt-BR" b="1" baseline="0" dirty="0">
            <a:solidFill>
              <a:srgbClr val="EA0000"/>
            </a:solidFill>
          </a:endParaRPr>
        </a:p>
      </dgm:t>
    </dgm:pt>
    <dgm:pt modelId="{C7D19446-8E05-481F-B051-B39B32C3AF51}" type="parTrans" cxnId="{9CC0BFC7-A507-4B46-B69C-9EFDE5E6DE46}">
      <dgm:prSet/>
      <dgm:spPr/>
      <dgm:t>
        <a:bodyPr/>
        <a:lstStyle/>
        <a:p>
          <a:endParaRPr lang="pt-BR"/>
        </a:p>
      </dgm:t>
    </dgm:pt>
    <dgm:pt modelId="{F69EDBD1-2A94-441E-B3BA-571B6C715207}" type="sibTrans" cxnId="{9CC0BFC7-A507-4B46-B69C-9EFDE5E6DE46}">
      <dgm:prSet/>
      <dgm:spPr/>
      <dgm:t>
        <a:bodyPr/>
        <a:lstStyle/>
        <a:p>
          <a:endParaRPr lang="pt-BR"/>
        </a:p>
      </dgm:t>
    </dgm:pt>
    <dgm:pt modelId="{DB4D0C9D-179B-4A78-85D2-F9569DA209AF}">
      <dgm:prSet phldrT="[Texto]" custT="1"/>
      <dgm:spPr>
        <a:ln>
          <a:solidFill>
            <a:srgbClr val="FF1515"/>
          </a:solidFill>
        </a:ln>
      </dgm:spPr>
      <dgm:t>
        <a:bodyPr/>
        <a:lstStyle/>
        <a:p>
          <a:r>
            <a:rPr lang="pt-BR" sz="2400" dirty="0" smtClean="0">
              <a:solidFill>
                <a:srgbClr val="FF0000"/>
              </a:solidFill>
            </a:rPr>
            <a:t>Penalidade</a:t>
          </a:r>
          <a:endParaRPr lang="pt-BR" sz="2400" dirty="0">
            <a:solidFill>
              <a:srgbClr val="FF0000"/>
            </a:solidFill>
          </a:endParaRPr>
        </a:p>
      </dgm:t>
    </dgm:pt>
    <dgm:pt modelId="{0CB7F3D2-D21D-48F5-A4F8-6186FE3D61DB}" type="parTrans" cxnId="{9DD373E5-FDB9-4706-85A2-39269625A5C7}">
      <dgm:prSet/>
      <dgm:spPr/>
      <dgm:t>
        <a:bodyPr/>
        <a:lstStyle/>
        <a:p>
          <a:endParaRPr lang="pt-BR"/>
        </a:p>
      </dgm:t>
    </dgm:pt>
    <dgm:pt modelId="{103525A2-C18C-4599-95F2-273955928EEC}" type="sibTrans" cxnId="{9DD373E5-FDB9-4706-85A2-39269625A5C7}">
      <dgm:prSet/>
      <dgm:spPr/>
      <dgm:t>
        <a:bodyPr/>
        <a:lstStyle/>
        <a:p>
          <a:endParaRPr lang="pt-BR"/>
        </a:p>
      </dgm:t>
    </dgm:pt>
    <dgm:pt modelId="{E4F45202-72F2-4CF8-9081-82D5A4202208}" type="pres">
      <dgm:prSet presAssocID="{D3D1FAF7-179A-4924-8999-3B39593964E9}" presName="linearFlow" presStyleCnt="0">
        <dgm:presLayoutVars>
          <dgm:dir/>
          <dgm:animLvl val="lvl"/>
          <dgm:resizeHandles val="exact"/>
        </dgm:presLayoutVars>
      </dgm:prSet>
      <dgm:spPr/>
      <dgm:t>
        <a:bodyPr/>
        <a:lstStyle/>
        <a:p>
          <a:endParaRPr lang="pt-BR"/>
        </a:p>
      </dgm:t>
    </dgm:pt>
    <dgm:pt modelId="{56326DB7-4E32-459A-B304-8F8D01F08339}" type="pres">
      <dgm:prSet presAssocID="{5215DC9D-A92A-4785-889B-B775DE82BFA9}" presName="composite" presStyleCnt="0"/>
      <dgm:spPr/>
      <dgm:t>
        <a:bodyPr/>
        <a:lstStyle/>
        <a:p>
          <a:endParaRPr lang="pt-BR"/>
        </a:p>
      </dgm:t>
    </dgm:pt>
    <dgm:pt modelId="{485B2048-5573-4688-9EFE-91EBECCF4364}" type="pres">
      <dgm:prSet presAssocID="{5215DC9D-A92A-4785-889B-B775DE82BFA9}" presName="parentText" presStyleLbl="alignNode1" presStyleIdx="0" presStyleCnt="1">
        <dgm:presLayoutVars>
          <dgm:chMax val="1"/>
          <dgm:bulletEnabled val="1"/>
        </dgm:presLayoutVars>
      </dgm:prSet>
      <dgm:spPr/>
      <dgm:t>
        <a:bodyPr/>
        <a:lstStyle/>
        <a:p>
          <a:endParaRPr lang="pt-BR"/>
        </a:p>
      </dgm:t>
    </dgm:pt>
    <dgm:pt modelId="{11E9DA8E-31E7-427C-A14C-55AB5A867CC6}" type="pres">
      <dgm:prSet presAssocID="{5215DC9D-A92A-4785-889B-B775DE82BFA9}" presName="descendantText" presStyleLbl="alignAcc1" presStyleIdx="0" presStyleCnt="1" custScaleY="100000">
        <dgm:presLayoutVars>
          <dgm:bulletEnabled val="1"/>
        </dgm:presLayoutVars>
      </dgm:prSet>
      <dgm:spPr/>
      <dgm:t>
        <a:bodyPr/>
        <a:lstStyle/>
        <a:p>
          <a:endParaRPr lang="pt-BR"/>
        </a:p>
      </dgm:t>
    </dgm:pt>
  </dgm:ptLst>
  <dgm:cxnLst>
    <dgm:cxn modelId="{9DD373E5-FDB9-4706-85A2-39269625A5C7}" srcId="{5215DC9D-A92A-4785-889B-B775DE82BFA9}" destId="{DB4D0C9D-179B-4A78-85D2-F9569DA209AF}" srcOrd="0" destOrd="0" parTransId="{0CB7F3D2-D21D-48F5-A4F8-6186FE3D61DB}" sibTransId="{103525A2-C18C-4599-95F2-273955928EEC}"/>
    <dgm:cxn modelId="{2BE3535A-9BE8-4951-BCCA-DFC0166F4DA2}" type="presOf" srcId="{D3D1FAF7-179A-4924-8999-3B39593964E9}" destId="{E4F45202-72F2-4CF8-9081-82D5A4202208}" srcOrd="0" destOrd="0" presId="urn:microsoft.com/office/officeart/2005/8/layout/chevron2"/>
    <dgm:cxn modelId="{57534D6A-05C3-4B7B-89E7-04E5854D95DC}" type="presOf" srcId="{5215DC9D-A92A-4785-889B-B775DE82BFA9}" destId="{485B2048-5573-4688-9EFE-91EBECCF4364}" srcOrd="0" destOrd="0" presId="urn:microsoft.com/office/officeart/2005/8/layout/chevron2"/>
    <dgm:cxn modelId="{9CC0BFC7-A507-4B46-B69C-9EFDE5E6DE46}" srcId="{D3D1FAF7-179A-4924-8999-3B39593964E9}" destId="{5215DC9D-A92A-4785-889B-B775DE82BFA9}" srcOrd="0" destOrd="0" parTransId="{C7D19446-8E05-481F-B051-B39B32C3AF51}" sibTransId="{F69EDBD1-2A94-441E-B3BA-571B6C715207}"/>
    <dgm:cxn modelId="{05092079-DF0A-4012-9064-E988E759BD0D}" type="presOf" srcId="{DB4D0C9D-179B-4A78-85D2-F9569DA209AF}" destId="{11E9DA8E-31E7-427C-A14C-55AB5A867CC6}" srcOrd="0" destOrd="0" presId="urn:microsoft.com/office/officeart/2005/8/layout/chevron2"/>
    <dgm:cxn modelId="{491785A5-B2DA-4A20-BD2A-9CE41F7B01C4}" type="presParOf" srcId="{E4F45202-72F2-4CF8-9081-82D5A4202208}" destId="{56326DB7-4E32-459A-B304-8F8D01F08339}" srcOrd="0" destOrd="0" presId="urn:microsoft.com/office/officeart/2005/8/layout/chevron2"/>
    <dgm:cxn modelId="{EF7C145D-F629-4DB6-A13E-111A016FEA7F}" type="presParOf" srcId="{56326DB7-4E32-459A-B304-8F8D01F08339}" destId="{485B2048-5573-4688-9EFE-91EBECCF4364}" srcOrd="0" destOrd="0" presId="urn:microsoft.com/office/officeart/2005/8/layout/chevron2"/>
    <dgm:cxn modelId="{749756AA-F7FC-470C-A122-DB1C064F28C9}" type="presParOf" srcId="{56326DB7-4E32-459A-B304-8F8D01F08339}" destId="{11E9DA8E-31E7-427C-A14C-55AB5A867CC6}" srcOrd="1" destOrd="0" presId="urn:microsoft.com/office/officeart/2005/8/layout/chevron2"/>
  </dgm:cxnLst>
  <dgm:bg/>
  <dgm:whole>
    <a:ln>
      <a:noFill/>
    </a:ln>
  </dgm:whole>
  <dgm:extLst>
    <a:ext uri="http://schemas.microsoft.com/office/drawing/2008/diagram">
      <dsp:dataModelExt xmlns:dsp="http://schemas.microsoft.com/office/drawing/2008/diagram" xmlns="" relId="rId2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503CB9B-0BF1-4F11-B3B3-B0858B795063}">
      <dsp:nvSpPr>
        <dsp:cNvPr id="0" name=""/>
        <dsp:cNvSpPr/>
      </dsp:nvSpPr>
      <dsp:spPr>
        <a:xfrm>
          <a:off x="0" y="440816"/>
          <a:ext cx="3071834" cy="16899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8408" tIns="604012" rIns="238408" bIns="142240" numCol="1" spcCol="1270" anchor="t" anchorCtr="0">
          <a:noAutofit/>
        </a:bodyPr>
        <a:lstStyle/>
        <a:p>
          <a:pPr marL="228600" lvl="1" indent="-228600" algn="l" defTabSz="889000">
            <a:lnSpc>
              <a:spcPct val="90000"/>
            </a:lnSpc>
            <a:spcBef>
              <a:spcPct val="0"/>
            </a:spcBef>
            <a:spcAft>
              <a:spcPct val="15000"/>
            </a:spcAft>
            <a:buChar char="••"/>
          </a:pPr>
          <a:r>
            <a:rPr lang="pt-BR" sz="2000" kern="1200" dirty="0" smtClean="0">
              <a:latin typeface="Calibri" pitchFamily="34" charset="0"/>
            </a:rPr>
            <a:t>Engenharia Genética</a:t>
          </a:r>
          <a:endParaRPr lang="pt-BR" sz="2000" kern="1200" dirty="0">
            <a:latin typeface="Calibri" pitchFamily="34" charset="0"/>
          </a:endParaRPr>
        </a:p>
        <a:p>
          <a:pPr marL="228600" lvl="1" indent="-228600" algn="l" defTabSz="889000">
            <a:lnSpc>
              <a:spcPct val="90000"/>
            </a:lnSpc>
            <a:spcBef>
              <a:spcPct val="0"/>
            </a:spcBef>
            <a:spcAft>
              <a:spcPct val="15000"/>
            </a:spcAft>
            <a:buChar char="••"/>
          </a:pPr>
          <a:r>
            <a:rPr lang="pt-BR" sz="2000" kern="1200" dirty="0" smtClean="0">
              <a:latin typeface="Calibri" pitchFamily="34" charset="0"/>
            </a:rPr>
            <a:t>Genes</a:t>
          </a:r>
          <a:endParaRPr lang="pt-BR" sz="2000" kern="1200" dirty="0">
            <a:latin typeface="Calibri" pitchFamily="34" charset="0"/>
          </a:endParaRPr>
        </a:p>
        <a:p>
          <a:pPr marL="228600" lvl="1" indent="-228600" algn="l" defTabSz="889000">
            <a:lnSpc>
              <a:spcPct val="90000"/>
            </a:lnSpc>
            <a:spcBef>
              <a:spcPct val="0"/>
            </a:spcBef>
            <a:spcAft>
              <a:spcPct val="15000"/>
            </a:spcAft>
            <a:buChar char="••"/>
          </a:pPr>
          <a:endParaRPr lang="pt-BR" sz="2000" kern="1200" dirty="0">
            <a:latin typeface="Calibri" pitchFamily="34" charset="0"/>
          </a:endParaRPr>
        </a:p>
      </dsp:txBody>
      <dsp:txXfrm>
        <a:off x="0" y="440816"/>
        <a:ext cx="3071834" cy="1689975"/>
      </dsp:txXfrm>
    </dsp:sp>
    <dsp:sp modelId="{FCF83094-350B-467E-8D32-B8A7F88130E6}">
      <dsp:nvSpPr>
        <dsp:cNvPr id="0" name=""/>
        <dsp:cNvSpPr/>
      </dsp:nvSpPr>
      <dsp:spPr>
        <a:xfrm>
          <a:off x="153591" y="12562"/>
          <a:ext cx="2150283" cy="856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76" tIns="0" rIns="81276" bIns="0" numCol="1" spcCol="1270" anchor="ctr" anchorCtr="0">
          <a:noAutofit/>
        </a:bodyPr>
        <a:lstStyle/>
        <a:p>
          <a:pPr lvl="0" algn="l" defTabSz="889000">
            <a:lnSpc>
              <a:spcPct val="90000"/>
            </a:lnSpc>
            <a:spcBef>
              <a:spcPct val="0"/>
            </a:spcBef>
            <a:spcAft>
              <a:spcPct val="35000"/>
            </a:spcAft>
          </a:pPr>
          <a:r>
            <a:rPr lang="pt-PT" sz="2000" kern="1200" dirty="0" smtClean="0"/>
            <a:t>1 - Introdução</a:t>
          </a:r>
          <a:endParaRPr lang="pt-BR" sz="2000" kern="1200" dirty="0"/>
        </a:p>
      </dsp:txBody>
      <dsp:txXfrm>
        <a:off x="153591" y="12562"/>
        <a:ext cx="2150283" cy="85608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503CB9B-0BF1-4F11-B3B3-B0858B795063}">
      <dsp:nvSpPr>
        <dsp:cNvPr id="0" name=""/>
        <dsp:cNvSpPr/>
      </dsp:nvSpPr>
      <dsp:spPr>
        <a:xfrm>
          <a:off x="0" y="297753"/>
          <a:ext cx="3143272" cy="18711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3953" tIns="458216" rIns="243953" bIns="142240" numCol="1" spcCol="1270" anchor="t" anchorCtr="0">
          <a:noAutofit/>
        </a:bodyPr>
        <a:lstStyle/>
        <a:p>
          <a:pPr marL="228600" lvl="1" indent="-228600" algn="l" defTabSz="889000">
            <a:lnSpc>
              <a:spcPct val="90000"/>
            </a:lnSpc>
            <a:spcBef>
              <a:spcPct val="0"/>
            </a:spcBef>
            <a:spcAft>
              <a:spcPct val="15000"/>
            </a:spcAft>
            <a:buChar char="••"/>
          </a:pPr>
          <a:r>
            <a:rPr lang="pt-BR" sz="2000" kern="1200" dirty="0" smtClean="0">
              <a:latin typeface="Calibri" pitchFamily="34" charset="0"/>
            </a:rPr>
            <a:t>Cenário Atual</a:t>
          </a:r>
          <a:endParaRPr lang="pt-BR" sz="2000" kern="1200" dirty="0">
            <a:latin typeface="Calibri" pitchFamily="34" charset="0"/>
          </a:endParaRPr>
        </a:p>
        <a:p>
          <a:pPr marL="228600" lvl="1" indent="-228600" algn="l" defTabSz="889000">
            <a:lnSpc>
              <a:spcPct val="90000"/>
            </a:lnSpc>
            <a:spcBef>
              <a:spcPct val="0"/>
            </a:spcBef>
            <a:spcAft>
              <a:spcPct val="15000"/>
            </a:spcAft>
            <a:buChar char="••"/>
          </a:pPr>
          <a:r>
            <a:rPr lang="pt-BR" sz="2000" kern="1200" dirty="0" smtClean="0">
              <a:latin typeface="Calibri" pitchFamily="34" charset="0"/>
            </a:rPr>
            <a:t>Problemas</a:t>
          </a:r>
          <a:endParaRPr lang="pt-BR" sz="2000" kern="1200" dirty="0">
            <a:latin typeface="Calibri" pitchFamily="34" charset="0"/>
          </a:endParaRPr>
        </a:p>
        <a:p>
          <a:pPr marL="228600" lvl="1" indent="-228600" algn="l" defTabSz="889000">
            <a:lnSpc>
              <a:spcPct val="90000"/>
            </a:lnSpc>
            <a:spcBef>
              <a:spcPct val="0"/>
            </a:spcBef>
            <a:spcAft>
              <a:spcPct val="15000"/>
            </a:spcAft>
            <a:buChar char="••"/>
          </a:pPr>
          <a:r>
            <a:rPr lang="pt-BR" sz="2000" kern="1200" dirty="0" smtClean="0">
              <a:latin typeface="Calibri" pitchFamily="34" charset="0"/>
            </a:rPr>
            <a:t>Valores Desejados</a:t>
          </a:r>
          <a:endParaRPr lang="pt-BR" sz="2000" kern="1200" dirty="0">
            <a:latin typeface="Calibri" pitchFamily="34" charset="0"/>
          </a:endParaRPr>
        </a:p>
        <a:p>
          <a:pPr marL="228600" lvl="1" indent="-228600" algn="l" defTabSz="889000">
            <a:lnSpc>
              <a:spcPct val="90000"/>
            </a:lnSpc>
            <a:spcBef>
              <a:spcPct val="0"/>
            </a:spcBef>
            <a:spcAft>
              <a:spcPct val="15000"/>
            </a:spcAft>
            <a:buChar char="••"/>
          </a:pPr>
          <a:endParaRPr lang="pt-BR" sz="2000" kern="1200" dirty="0">
            <a:latin typeface="Calibri" pitchFamily="34" charset="0"/>
          </a:endParaRPr>
        </a:p>
      </dsp:txBody>
      <dsp:txXfrm>
        <a:off x="0" y="297753"/>
        <a:ext cx="3143272" cy="1871100"/>
      </dsp:txXfrm>
    </dsp:sp>
    <dsp:sp modelId="{FCF83094-350B-467E-8D32-B8A7F88130E6}">
      <dsp:nvSpPr>
        <dsp:cNvPr id="0" name=""/>
        <dsp:cNvSpPr/>
      </dsp:nvSpPr>
      <dsp:spPr>
        <a:xfrm>
          <a:off x="142877" y="0"/>
          <a:ext cx="2200290"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166" tIns="0" rIns="83166" bIns="0" numCol="1" spcCol="1270" anchor="ctr" anchorCtr="0">
          <a:noAutofit/>
        </a:bodyPr>
        <a:lstStyle/>
        <a:p>
          <a:pPr lvl="0" algn="l" defTabSz="889000">
            <a:lnSpc>
              <a:spcPct val="90000"/>
            </a:lnSpc>
            <a:spcBef>
              <a:spcPct val="0"/>
            </a:spcBef>
            <a:spcAft>
              <a:spcPct val="35000"/>
            </a:spcAft>
          </a:pPr>
          <a:r>
            <a:rPr lang="pt-BR" sz="2000" kern="1200" dirty="0" smtClean="0"/>
            <a:t>2 - Problema</a:t>
          </a:r>
          <a:endParaRPr lang="pt-BR" sz="2000" kern="1200" dirty="0"/>
        </a:p>
      </dsp:txBody>
      <dsp:txXfrm>
        <a:off x="142877" y="0"/>
        <a:ext cx="2200290" cy="64944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503CB9B-0BF1-4F11-B3B3-B0858B795063}">
      <dsp:nvSpPr>
        <dsp:cNvPr id="0" name=""/>
        <dsp:cNvSpPr/>
      </dsp:nvSpPr>
      <dsp:spPr>
        <a:xfrm>
          <a:off x="0" y="343477"/>
          <a:ext cx="3143272" cy="18711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3953" tIns="458216" rIns="243953" bIns="142240" numCol="1" spcCol="1270" anchor="t" anchorCtr="0">
          <a:noAutofit/>
        </a:bodyPr>
        <a:lstStyle/>
        <a:p>
          <a:pPr marL="228600" lvl="1" indent="-228600" algn="l" defTabSz="889000">
            <a:lnSpc>
              <a:spcPct val="90000"/>
            </a:lnSpc>
            <a:spcBef>
              <a:spcPct val="0"/>
            </a:spcBef>
            <a:spcAft>
              <a:spcPct val="15000"/>
            </a:spcAft>
            <a:buChar char="••"/>
          </a:pPr>
          <a:r>
            <a:rPr lang="pt-BR" sz="2000" kern="1200" dirty="0" smtClean="0">
              <a:latin typeface="Calibri" pitchFamily="34" charset="0"/>
            </a:rPr>
            <a:t>Concorrentes</a:t>
          </a:r>
          <a:endParaRPr lang="pt-BR" sz="2000" kern="1200" dirty="0">
            <a:latin typeface="Calibri" pitchFamily="34" charset="0"/>
          </a:endParaRPr>
        </a:p>
        <a:p>
          <a:pPr marL="228600" lvl="1" indent="-228600" algn="l" defTabSz="889000">
            <a:lnSpc>
              <a:spcPct val="90000"/>
            </a:lnSpc>
            <a:spcBef>
              <a:spcPct val="0"/>
            </a:spcBef>
            <a:spcAft>
              <a:spcPct val="15000"/>
            </a:spcAft>
            <a:buChar char="••"/>
          </a:pPr>
          <a:r>
            <a:rPr lang="pt-BR" sz="2000" kern="1200" dirty="0" smtClean="0">
              <a:latin typeface="Calibri" pitchFamily="34" charset="0"/>
            </a:rPr>
            <a:t>Nossa Solução</a:t>
          </a:r>
          <a:endParaRPr lang="pt-BR" sz="2000" kern="1200" dirty="0">
            <a:latin typeface="Calibri" pitchFamily="34" charset="0"/>
          </a:endParaRPr>
        </a:p>
        <a:p>
          <a:pPr marL="228600" lvl="1" indent="-228600" algn="l" defTabSz="889000">
            <a:lnSpc>
              <a:spcPct val="90000"/>
            </a:lnSpc>
            <a:spcBef>
              <a:spcPct val="0"/>
            </a:spcBef>
            <a:spcAft>
              <a:spcPct val="15000"/>
            </a:spcAft>
            <a:buChar char="••"/>
          </a:pPr>
          <a:r>
            <a:rPr lang="pt-BR" sz="2000" kern="1200" dirty="0" smtClean="0">
              <a:latin typeface="Calibri" pitchFamily="34" charset="0"/>
            </a:rPr>
            <a:t>Público Alvo</a:t>
          </a:r>
          <a:endParaRPr lang="pt-BR" sz="2000" kern="1200" dirty="0">
            <a:latin typeface="Calibri" pitchFamily="34" charset="0"/>
          </a:endParaRPr>
        </a:p>
        <a:p>
          <a:pPr marL="228600" lvl="1" indent="-228600" algn="l" defTabSz="889000">
            <a:lnSpc>
              <a:spcPct val="90000"/>
            </a:lnSpc>
            <a:spcBef>
              <a:spcPct val="0"/>
            </a:spcBef>
            <a:spcAft>
              <a:spcPct val="15000"/>
            </a:spcAft>
            <a:buChar char="••"/>
          </a:pPr>
          <a:endParaRPr lang="pt-BR" sz="2000" kern="1200" dirty="0">
            <a:latin typeface="Calibri" pitchFamily="34" charset="0"/>
          </a:endParaRPr>
        </a:p>
      </dsp:txBody>
      <dsp:txXfrm>
        <a:off x="0" y="343477"/>
        <a:ext cx="3143272" cy="1871100"/>
      </dsp:txXfrm>
    </dsp:sp>
    <dsp:sp modelId="{FCF83094-350B-467E-8D32-B8A7F88130E6}">
      <dsp:nvSpPr>
        <dsp:cNvPr id="0" name=""/>
        <dsp:cNvSpPr/>
      </dsp:nvSpPr>
      <dsp:spPr>
        <a:xfrm>
          <a:off x="157163" y="9378"/>
          <a:ext cx="2200290"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166" tIns="0" rIns="83166" bIns="0" numCol="1" spcCol="1270" anchor="ctr" anchorCtr="0">
          <a:noAutofit/>
        </a:bodyPr>
        <a:lstStyle/>
        <a:p>
          <a:pPr lvl="0" algn="l" defTabSz="889000">
            <a:lnSpc>
              <a:spcPct val="90000"/>
            </a:lnSpc>
            <a:spcBef>
              <a:spcPct val="0"/>
            </a:spcBef>
            <a:spcAft>
              <a:spcPct val="35000"/>
            </a:spcAft>
          </a:pPr>
          <a:r>
            <a:rPr lang="pt-BR" sz="2000" kern="1200" dirty="0" smtClean="0"/>
            <a:t>3 - Solução</a:t>
          </a:r>
          <a:endParaRPr lang="pt-BR" sz="2000" kern="1200" dirty="0"/>
        </a:p>
      </dsp:txBody>
      <dsp:txXfrm>
        <a:off x="157163" y="9378"/>
        <a:ext cx="2200290" cy="64944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503CB9B-0BF1-4F11-B3B3-B0858B795063}">
      <dsp:nvSpPr>
        <dsp:cNvPr id="0" name=""/>
        <dsp:cNvSpPr/>
      </dsp:nvSpPr>
      <dsp:spPr>
        <a:xfrm>
          <a:off x="0" y="509676"/>
          <a:ext cx="3143272" cy="1701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3953" tIns="624840" rIns="243953" bIns="142240" numCol="1" spcCol="1270" anchor="t" anchorCtr="0">
          <a:noAutofit/>
        </a:bodyPr>
        <a:lstStyle/>
        <a:p>
          <a:pPr marL="228600" lvl="1" indent="-228600" algn="l" defTabSz="889000">
            <a:lnSpc>
              <a:spcPct val="90000"/>
            </a:lnSpc>
            <a:spcBef>
              <a:spcPct val="0"/>
            </a:spcBef>
            <a:spcAft>
              <a:spcPct val="15000"/>
            </a:spcAft>
            <a:buChar char="••"/>
          </a:pPr>
          <a:r>
            <a:rPr lang="pt-BR" sz="2000" kern="1200" dirty="0" smtClean="0">
              <a:latin typeface="Calibri" pitchFamily="34" charset="0"/>
            </a:rPr>
            <a:t>Projeto</a:t>
          </a:r>
          <a:endParaRPr lang="pt-BR" sz="2000" kern="1200" dirty="0">
            <a:latin typeface="Calibri" pitchFamily="34" charset="0"/>
          </a:endParaRPr>
        </a:p>
        <a:p>
          <a:pPr marL="228600" lvl="1" indent="-228600" algn="l" defTabSz="889000">
            <a:lnSpc>
              <a:spcPct val="90000"/>
            </a:lnSpc>
            <a:spcBef>
              <a:spcPct val="0"/>
            </a:spcBef>
            <a:spcAft>
              <a:spcPct val="15000"/>
            </a:spcAft>
            <a:buChar char="••"/>
          </a:pPr>
          <a:r>
            <a:rPr lang="pt-BR" sz="2000" kern="1200" dirty="0" smtClean="0">
              <a:latin typeface="Calibri" pitchFamily="34" charset="0"/>
            </a:rPr>
            <a:t>Tarefas</a:t>
          </a:r>
          <a:endParaRPr lang="pt-BR" sz="2000" kern="1200" dirty="0">
            <a:latin typeface="Calibri" pitchFamily="34" charset="0"/>
          </a:endParaRPr>
        </a:p>
        <a:p>
          <a:pPr marL="228600" lvl="1" indent="-228600" algn="l" defTabSz="889000">
            <a:lnSpc>
              <a:spcPct val="90000"/>
            </a:lnSpc>
            <a:spcBef>
              <a:spcPct val="0"/>
            </a:spcBef>
            <a:spcAft>
              <a:spcPct val="15000"/>
            </a:spcAft>
            <a:buChar char="••"/>
          </a:pPr>
          <a:endParaRPr lang="pt-BR" sz="2000" kern="1200" dirty="0">
            <a:latin typeface="Calibri" pitchFamily="34" charset="0"/>
          </a:endParaRPr>
        </a:p>
      </dsp:txBody>
      <dsp:txXfrm>
        <a:off x="0" y="509676"/>
        <a:ext cx="3143272" cy="1701000"/>
      </dsp:txXfrm>
    </dsp:sp>
    <dsp:sp modelId="{FCF83094-350B-467E-8D32-B8A7F88130E6}">
      <dsp:nvSpPr>
        <dsp:cNvPr id="0" name=""/>
        <dsp:cNvSpPr/>
      </dsp:nvSpPr>
      <dsp:spPr>
        <a:xfrm>
          <a:off x="157163" y="35388"/>
          <a:ext cx="2200290" cy="88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166" tIns="0" rIns="83166" bIns="0" numCol="1" spcCol="1270" anchor="ctr" anchorCtr="0">
          <a:noAutofit/>
        </a:bodyPr>
        <a:lstStyle/>
        <a:p>
          <a:pPr lvl="0" algn="l" defTabSz="889000">
            <a:lnSpc>
              <a:spcPct val="90000"/>
            </a:lnSpc>
            <a:spcBef>
              <a:spcPct val="0"/>
            </a:spcBef>
            <a:spcAft>
              <a:spcPct val="35000"/>
            </a:spcAft>
          </a:pPr>
          <a:r>
            <a:rPr lang="pt-BR" sz="2000" kern="1200" dirty="0" smtClean="0"/>
            <a:t>4 - Projeto</a:t>
          </a:r>
          <a:endParaRPr lang="pt-BR" sz="2000" kern="1200" dirty="0"/>
        </a:p>
      </dsp:txBody>
      <dsp:txXfrm>
        <a:off x="157163" y="35388"/>
        <a:ext cx="2200290" cy="88560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5B2048-5573-4688-9EFE-91EBECCF4364}">
      <dsp:nvSpPr>
        <dsp:cNvPr id="0" name=""/>
        <dsp:cNvSpPr/>
      </dsp:nvSpPr>
      <dsp:spPr>
        <a:xfrm rot="5400000">
          <a:off x="-85641" y="85920"/>
          <a:ext cx="570945" cy="39966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pt-BR" sz="1100" b="1" kern="1200" dirty="0" smtClean="0"/>
            <a:t>1 </a:t>
          </a:r>
          <a:r>
            <a:rPr lang="pt-BR" sz="1100" b="1" kern="1200" dirty="0" err="1" smtClean="0"/>
            <a:t>min</a:t>
          </a:r>
          <a:endParaRPr lang="pt-BR" sz="1100" b="1" kern="1200" dirty="0"/>
        </a:p>
      </dsp:txBody>
      <dsp:txXfrm rot="5400000">
        <a:off x="-85641" y="85920"/>
        <a:ext cx="570945" cy="399662"/>
      </dsp:txXfrm>
    </dsp:sp>
    <dsp:sp modelId="{11E9DA8E-31E7-427C-A14C-55AB5A867CC6}">
      <dsp:nvSpPr>
        <dsp:cNvPr id="0" name=""/>
        <dsp:cNvSpPr/>
      </dsp:nvSpPr>
      <dsp:spPr>
        <a:xfrm rot="5400000">
          <a:off x="2812272" y="-2412331"/>
          <a:ext cx="371114" cy="519633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pt-BR" sz="2400" kern="1200" dirty="0" smtClean="0"/>
            <a:t>Pesquisa Cadeia 1</a:t>
          </a:r>
          <a:endParaRPr lang="pt-BR" sz="2400" kern="1200" dirty="0"/>
        </a:p>
      </dsp:txBody>
      <dsp:txXfrm rot="5400000">
        <a:off x="2812272" y="-2412331"/>
        <a:ext cx="371114" cy="5196335"/>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5B2048-5573-4688-9EFE-91EBECCF4364}">
      <dsp:nvSpPr>
        <dsp:cNvPr id="0" name=""/>
        <dsp:cNvSpPr/>
      </dsp:nvSpPr>
      <dsp:spPr>
        <a:xfrm rot="5400000">
          <a:off x="-85641" y="85920"/>
          <a:ext cx="570945" cy="39966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pt-BR" sz="1100" b="1" kern="1200" dirty="0" smtClean="0"/>
            <a:t>1 </a:t>
          </a:r>
          <a:r>
            <a:rPr lang="pt-BR" sz="1100" b="1" kern="1200" dirty="0" err="1" smtClean="0"/>
            <a:t>min</a:t>
          </a:r>
          <a:endParaRPr lang="pt-BR" sz="1100" b="1" kern="1200" dirty="0"/>
        </a:p>
      </dsp:txBody>
      <dsp:txXfrm rot="5400000">
        <a:off x="-85641" y="85920"/>
        <a:ext cx="570945" cy="399662"/>
      </dsp:txXfrm>
    </dsp:sp>
    <dsp:sp modelId="{11E9DA8E-31E7-427C-A14C-55AB5A867CC6}">
      <dsp:nvSpPr>
        <dsp:cNvPr id="0" name=""/>
        <dsp:cNvSpPr/>
      </dsp:nvSpPr>
      <dsp:spPr>
        <a:xfrm rot="5400000">
          <a:off x="2812272" y="-2412331"/>
          <a:ext cx="371114" cy="519633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pt-BR" sz="2400" kern="1200" dirty="0" smtClean="0"/>
            <a:t>Pesquisa Cadeia 2</a:t>
          </a:r>
          <a:endParaRPr lang="pt-BR" sz="2400" kern="1200" dirty="0"/>
        </a:p>
      </dsp:txBody>
      <dsp:txXfrm rot="5400000">
        <a:off x="2812272" y="-2412331"/>
        <a:ext cx="371114" cy="5196335"/>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5B2048-5573-4688-9EFE-91EBECCF4364}">
      <dsp:nvSpPr>
        <dsp:cNvPr id="0" name=""/>
        <dsp:cNvSpPr/>
      </dsp:nvSpPr>
      <dsp:spPr>
        <a:xfrm rot="5400000">
          <a:off x="-85641" y="85920"/>
          <a:ext cx="570945" cy="39966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pt-BR" sz="1100" b="1" kern="1200" dirty="0" smtClean="0"/>
            <a:t>1 </a:t>
          </a:r>
          <a:r>
            <a:rPr lang="pt-BR" sz="1100" b="1" kern="1200" dirty="0" err="1" smtClean="0"/>
            <a:t>min</a:t>
          </a:r>
          <a:endParaRPr lang="pt-BR" sz="1100" b="1" kern="1200" dirty="0"/>
        </a:p>
      </dsp:txBody>
      <dsp:txXfrm rot="5400000">
        <a:off x="-85641" y="85920"/>
        <a:ext cx="570945" cy="399662"/>
      </dsp:txXfrm>
    </dsp:sp>
    <dsp:sp modelId="{11E9DA8E-31E7-427C-A14C-55AB5A867CC6}">
      <dsp:nvSpPr>
        <dsp:cNvPr id="0" name=""/>
        <dsp:cNvSpPr/>
      </dsp:nvSpPr>
      <dsp:spPr>
        <a:xfrm rot="5400000">
          <a:off x="2812272" y="-2412610"/>
          <a:ext cx="371114" cy="519633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pt-BR" sz="2400" kern="1200" dirty="0" smtClean="0"/>
            <a:t>Pesquisa Cadeia 3</a:t>
          </a:r>
          <a:endParaRPr lang="pt-BR" sz="2400" kern="1200" dirty="0"/>
        </a:p>
      </dsp:txBody>
      <dsp:txXfrm rot="5400000">
        <a:off x="2812272" y="-2412610"/>
        <a:ext cx="371114" cy="5196335"/>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5B2048-5573-4688-9EFE-91EBECCF4364}">
      <dsp:nvSpPr>
        <dsp:cNvPr id="0" name=""/>
        <dsp:cNvSpPr/>
      </dsp:nvSpPr>
      <dsp:spPr>
        <a:xfrm rot="5400000">
          <a:off x="-85558" y="86116"/>
          <a:ext cx="570388" cy="399271"/>
        </a:xfrm>
        <a:prstGeom prst="chevron">
          <a:avLst/>
        </a:prstGeom>
        <a:solidFill>
          <a:srgbClr val="EA0000"/>
        </a:solidFill>
        <a:ln w="25400" cap="flat" cmpd="sng" algn="ctr">
          <a:solidFill>
            <a:srgbClr val="EA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pt-BR" sz="1100" b="1" kern="1200" dirty="0"/>
        </a:p>
      </dsp:txBody>
      <dsp:txXfrm rot="5400000">
        <a:off x="-85558" y="86116"/>
        <a:ext cx="570388" cy="399271"/>
      </dsp:txXfrm>
    </dsp:sp>
    <dsp:sp modelId="{11E9DA8E-31E7-427C-A14C-55AB5A867CC6}">
      <dsp:nvSpPr>
        <dsp:cNvPr id="0" name=""/>
        <dsp:cNvSpPr/>
      </dsp:nvSpPr>
      <dsp:spPr>
        <a:xfrm rot="5400000">
          <a:off x="2812258" y="-2412429"/>
          <a:ext cx="370752" cy="5196726"/>
        </a:xfrm>
        <a:prstGeom prst="round2SameRect">
          <a:avLst/>
        </a:prstGeom>
        <a:solidFill>
          <a:schemeClr val="lt1">
            <a:alpha val="90000"/>
            <a:hueOff val="0"/>
            <a:satOff val="0"/>
            <a:lumOff val="0"/>
            <a:alphaOff val="0"/>
          </a:schemeClr>
        </a:solidFill>
        <a:ln w="25400" cap="flat" cmpd="sng" algn="ctr">
          <a:solidFill>
            <a:srgbClr val="EA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pt-BR" sz="2400" kern="1200" dirty="0" smtClean="0">
              <a:solidFill>
                <a:srgbClr val="FF0000"/>
              </a:solidFill>
            </a:rPr>
            <a:t>Penalidade</a:t>
          </a:r>
          <a:endParaRPr lang="pt-BR" sz="2400" kern="1200" dirty="0">
            <a:solidFill>
              <a:srgbClr val="FF0000"/>
            </a:solidFill>
          </a:endParaRPr>
        </a:p>
      </dsp:txBody>
      <dsp:txXfrm rot="5400000">
        <a:off x="2812258" y="-2412429"/>
        <a:ext cx="370752" cy="5196726"/>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5B2048-5573-4688-9EFE-91EBECCF4364}">
      <dsp:nvSpPr>
        <dsp:cNvPr id="0" name=""/>
        <dsp:cNvSpPr/>
      </dsp:nvSpPr>
      <dsp:spPr>
        <a:xfrm rot="5400000">
          <a:off x="-85558" y="86116"/>
          <a:ext cx="570388" cy="399271"/>
        </a:xfrm>
        <a:prstGeom prst="chevron">
          <a:avLst/>
        </a:prstGeom>
        <a:solidFill>
          <a:srgbClr val="EA0000"/>
        </a:solidFill>
        <a:ln w="25400" cap="flat" cmpd="sng" algn="ctr">
          <a:solidFill>
            <a:srgbClr val="EA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pt-BR" sz="1100" b="1" kern="1200" baseline="0" dirty="0">
            <a:solidFill>
              <a:srgbClr val="EA0000"/>
            </a:solidFill>
          </a:endParaRPr>
        </a:p>
      </dsp:txBody>
      <dsp:txXfrm rot="5400000">
        <a:off x="-85558" y="86116"/>
        <a:ext cx="570388" cy="399271"/>
      </dsp:txXfrm>
    </dsp:sp>
    <dsp:sp modelId="{11E9DA8E-31E7-427C-A14C-55AB5A867CC6}">
      <dsp:nvSpPr>
        <dsp:cNvPr id="0" name=""/>
        <dsp:cNvSpPr/>
      </dsp:nvSpPr>
      <dsp:spPr>
        <a:xfrm rot="5400000">
          <a:off x="2812258" y="-2412429"/>
          <a:ext cx="370752" cy="5196726"/>
        </a:xfrm>
        <a:prstGeom prst="round2SameRect">
          <a:avLst/>
        </a:prstGeom>
        <a:solidFill>
          <a:schemeClr val="lt1">
            <a:alpha val="90000"/>
            <a:hueOff val="0"/>
            <a:satOff val="0"/>
            <a:lumOff val="0"/>
            <a:alphaOff val="0"/>
          </a:schemeClr>
        </a:solidFill>
        <a:ln w="25400" cap="flat" cmpd="sng" algn="ctr">
          <a:solidFill>
            <a:srgbClr val="FF1515"/>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pt-BR" sz="2400" kern="1200" dirty="0" smtClean="0">
              <a:solidFill>
                <a:srgbClr val="FF0000"/>
              </a:solidFill>
            </a:rPr>
            <a:t>Penalidade</a:t>
          </a:r>
          <a:endParaRPr lang="pt-BR" sz="2400" kern="1200" dirty="0">
            <a:solidFill>
              <a:srgbClr val="FF0000"/>
            </a:solidFill>
          </a:endParaRPr>
        </a:p>
      </dsp:txBody>
      <dsp:txXfrm rot="5400000">
        <a:off x="2812258" y="-2412429"/>
        <a:ext cx="370752" cy="519672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7AA9F0C-79B0-4A88-A378-CF4B28859547}" type="datetimeFigureOut">
              <a:rPr lang="pt-BR"/>
              <a:pPr>
                <a:defRPr/>
              </a:pPr>
              <a:t>28/10/2009</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BR" noProof="0"/>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FBF7230-4CA0-4062-98B5-00CA3F07A581}" type="slidenum">
              <a:rPr lang="pt-BR"/>
              <a:pPr>
                <a:defRPr/>
              </a:pPr>
              <a:t>‹nº›</a:t>
            </a:fld>
            <a:endParaRPr lang="pt-BR"/>
          </a:p>
        </p:txBody>
      </p:sp>
    </p:spTree>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mn-lt"/>
        <a:ea typeface="+mn-ea"/>
        <a:cs typeface="+mn-cs"/>
      </a:defRPr>
    </a:lvl1pPr>
    <a:lvl2pPr marL="455613" algn="l" defTabSz="912813" rtl="0" eaLnBrk="0" fontAlgn="base" hangingPunct="0">
      <a:spcBef>
        <a:spcPct val="30000"/>
      </a:spcBef>
      <a:spcAft>
        <a:spcPct val="0"/>
      </a:spcAft>
      <a:defRPr sz="1200" kern="1200">
        <a:solidFill>
          <a:schemeClr val="tx1"/>
        </a:solidFill>
        <a:latin typeface="+mn-lt"/>
        <a:ea typeface="+mn-ea"/>
        <a:cs typeface="+mn-cs"/>
      </a:defRPr>
    </a:lvl2pPr>
    <a:lvl3pPr marL="912813" algn="l" defTabSz="912813" rtl="0" eaLnBrk="0" fontAlgn="base" hangingPunct="0">
      <a:spcBef>
        <a:spcPct val="30000"/>
      </a:spcBef>
      <a:spcAft>
        <a:spcPct val="0"/>
      </a:spcAft>
      <a:defRPr sz="1200" kern="1200">
        <a:solidFill>
          <a:schemeClr val="tx1"/>
        </a:solidFill>
        <a:latin typeface="+mn-lt"/>
        <a:ea typeface="+mn-ea"/>
        <a:cs typeface="+mn-cs"/>
      </a:defRPr>
    </a:lvl3pPr>
    <a:lvl4pPr marL="1370013" algn="l" defTabSz="912813" rtl="0" eaLnBrk="0" fontAlgn="base" hangingPunct="0">
      <a:spcBef>
        <a:spcPct val="30000"/>
      </a:spcBef>
      <a:spcAft>
        <a:spcPct val="0"/>
      </a:spcAft>
      <a:defRPr sz="1200" kern="1200">
        <a:solidFill>
          <a:schemeClr val="tx1"/>
        </a:solidFill>
        <a:latin typeface="+mn-lt"/>
        <a:ea typeface="+mn-ea"/>
        <a:cs typeface="+mn-cs"/>
      </a:defRPr>
    </a:lvl4pPr>
    <a:lvl5pPr marL="1827213" algn="l" defTabSz="912813"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68611"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r>
              <a:rPr lang="pt-BR" smtClean="0"/>
              <a:t>Para iniciarmos nossa, viagem vamos analisar a introdução.</a:t>
            </a:r>
          </a:p>
        </p:txBody>
      </p:sp>
      <p:sp>
        <p:nvSpPr>
          <p:cNvPr id="4" name="Espaço Reservado para Número de Slide 3"/>
          <p:cNvSpPr>
            <a:spLocks noGrp="1"/>
          </p:cNvSpPr>
          <p:nvPr>
            <p:ph type="sldNum" sz="quarter" idx="5"/>
          </p:nvPr>
        </p:nvSpPr>
        <p:spPr/>
        <p:txBody>
          <a:bodyPr/>
          <a:lstStyle/>
          <a:p>
            <a:pPr>
              <a:defRPr/>
            </a:pPr>
            <a:fld id="{28AD0E01-D9A1-4355-8C47-C55593667DA4}" type="slidenum">
              <a:rPr lang="pt-BR" smtClean="0"/>
              <a:pPr>
                <a:defRPr/>
              </a:pPr>
              <a:t>2</a:t>
            </a:fld>
            <a:endParaRPr 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5FBF7230-4CA0-4062-98B5-00CA3F07A581}" type="slidenum">
              <a:rPr lang="pt-BR" smtClean="0"/>
              <a:pPr>
                <a:defRPr/>
              </a:pPr>
              <a:t>13</a:t>
            </a:fld>
            <a:endParaRPr 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5FBF7230-4CA0-4062-98B5-00CA3F07A581}" type="slidenum">
              <a:rPr lang="pt-BR" smtClean="0"/>
              <a:pPr>
                <a:defRPr/>
              </a:pPr>
              <a:t>14</a:t>
            </a:fld>
            <a:endParaRPr 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5FBF7230-4CA0-4062-98B5-00CA3F07A581}" type="slidenum">
              <a:rPr lang="pt-BR" smtClean="0"/>
              <a:pPr>
                <a:defRPr/>
              </a:pPr>
              <a:t>15</a:t>
            </a:fld>
            <a:endParaRPr 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5FBF7230-4CA0-4062-98B5-00CA3F07A581}" type="slidenum">
              <a:rPr lang="pt-BR" smtClean="0"/>
              <a:pPr>
                <a:defRPr/>
              </a:pPr>
              <a:t>16</a:t>
            </a:fld>
            <a:endParaRPr 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5FBF7230-4CA0-4062-98B5-00CA3F07A581}" type="slidenum">
              <a:rPr lang="pt-BR" smtClean="0"/>
              <a:pPr>
                <a:defRPr/>
              </a:pPr>
              <a:t>18</a:t>
            </a:fld>
            <a:endParaRPr 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r>
              <a:rPr lang="pt-BR" smtClean="0"/>
              <a:t>Temos como publico alvo os pesquisadores e alunos de biologia genetica. Vemos dois grupos de usuario classificados pelo seu acesso ao produto, ou seja, termos diferenciacoes de uso para usuario que pagassem pelo uso. Temos tambem as grandes empresas e grupos de pesquisa que estivessem interessados em oferecer para seus pesquisadores o uso de nosso servico, assim teriamos pacotes de serrvico de acordo com a necessidade da empresa.</a:t>
            </a:r>
          </a:p>
          <a:p>
            <a:r>
              <a:rPr lang="pt-BR" smtClean="0"/>
              <a:t>Eh bom lembrar que como foi falado anteriormente, há um baixo estimulo das empresas iinvestirem na </a:t>
            </a:r>
          </a:p>
        </p:txBody>
      </p:sp>
      <p:sp>
        <p:nvSpPr>
          <p:cNvPr id="4" name="Slide Number Placeholder 3"/>
          <p:cNvSpPr>
            <a:spLocks noGrp="1"/>
          </p:cNvSpPr>
          <p:nvPr>
            <p:ph type="sldNum" sz="quarter" idx="5"/>
          </p:nvPr>
        </p:nvSpPr>
        <p:spPr/>
        <p:txBody>
          <a:bodyPr/>
          <a:lstStyle/>
          <a:p>
            <a:pPr>
              <a:defRPr/>
            </a:pPr>
            <a:fld id="{16E6E72B-B85D-452C-910F-9E9844FFE5A6}" type="slidenum">
              <a:rPr lang="pt-BR" smtClean="0"/>
              <a:pPr>
                <a:defRPr/>
              </a:pPr>
              <a:t>42</a:t>
            </a:fld>
            <a:endParaRPr 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a:defRPr/>
            </a:pPr>
            <a:fld id="{5FBF7230-4CA0-4062-98B5-00CA3F07A581}" type="slidenum">
              <a:rPr lang="pt-BR" smtClean="0"/>
              <a:pPr>
                <a:defRPr/>
              </a:pPr>
              <a:t>45</a:t>
            </a:fld>
            <a:endParaRPr lang="pt-B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a:defRPr/>
            </a:pPr>
            <a:fld id="{5FBF7230-4CA0-4062-98B5-00CA3F07A581}" type="slidenum">
              <a:rPr lang="pt-BR" smtClean="0"/>
              <a:pPr>
                <a:defRPr/>
              </a:pPr>
              <a:t>46</a:t>
            </a:fld>
            <a:endParaRPr lang="pt-B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a:defRPr/>
            </a:pPr>
            <a:fld id="{5FBF7230-4CA0-4062-98B5-00CA3F07A581}" type="slidenum">
              <a:rPr lang="pt-BR" smtClean="0"/>
              <a:pPr>
                <a:defRPr/>
              </a:pPr>
              <a:t>47</a:t>
            </a:fld>
            <a:endParaRPr lang="pt-B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a:defRPr/>
            </a:pPr>
            <a:fld id="{5FBF7230-4CA0-4062-98B5-00CA3F07A581}" type="slidenum">
              <a:rPr lang="pt-BR" smtClean="0"/>
              <a:pPr>
                <a:defRPr/>
              </a:pPr>
              <a:t>48</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6963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r>
              <a:rPr lang="pt-BR" smtClean="0"/>
              <a:t>Para a nossa apresentação, seguiremos  o seguinte roteiro:</a:t>
            </a:r>
          </a:p>
          <a:p>
            <a:r>
              <a:rPr lang="pt-BR" smtClean="0"/>
              <a:t>Introdução (DNA, Sequenciamento, Alinhamento)</a:t>
            </a:r>
          </a:p>
          <a:p>
            <a:r>
              <a:rPr lang="pt-BR" smtClean="0"/>
              <a:t>Problema (Usuário, Cenário Atual)</a:t>
            </a:r>
          </a:p>
          <a:p>
            <a:r>
              <a:rPr lang="pt-BR" smtClean="0"/>
              <a:t>Solução (Nossa solução, Nossa Proposta)</a:t>
            </a:r>
          </a:p>
          <a:p>
            <a:r>
              <a:rPr lang="pt-BR" smtClean="0"/>
              <a:t>Projeto (Arquitetura, Funcionalidades/Entregas, Cronograma)</a:t>
            </a:r>
          </a:p>
        </p:txBody>
      </p:sp>
      <p:sp>
        <p:nvSpPr>
          <p:cNvPr id="4" name="Espaço Reservado para Número de Slide 3"/>
          <p:cNvSpPr>
            <a:spLocks noGrp="1"/>
          </p:cNvSpPr>
          <p:nvPr>
            <p:ph type="sldNum" sz="quarter" idx="5"/>
          </p:nvPr>
        </p:nvSpPr>
        <p:spPr/>
        <p:txBody>
          <a:bodyPr/>
          <a:lstStyle/>
          <a:p>
            <a:pPr>
              <a:defRPr/>
            </a:pPr>
            <a:fld id="{D79EE92A-BB05-448C-AEF8-4B614137C610}" type="slidenum">
              <a:rPr lang="pt-BR" smtClean="0"/>
              <a:pPr>
                <a:defRPr/>
              </a:pPr>
              <a:t>3</a:t>
            </a:fld>
            <a:endParaRPr lang="pt-B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a:defRPr/>
            </a:pPr>
            <a:fld id="{5FBF7230-4CA0-4062-98B5-00CA3F07A581}" type="slidenum">
              <a:rPr lang="pt-BR" smtClean="0"/>
              <a:pPr>
                <a:defRPr/>
              </a:pPr>
              <a:t>49</a:t>
            </a:fld>
            <a:endParaRPr lang="pt-B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a:defRPr/>
            </a:pPr>
            <a:fld id="{5FBF7230-4CA0-4062-98B5-00CA3F07A581}" type="slidenum">
              <a:rPr lang="pt-BR" smtClean="0"/>
              <a:pPr>
                <a:defRPr/>
              </a:pPr>
              <a:t>50</a:t>
            </a:fld>
            <a:endParaRPr lang="pt-B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10752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E8585D72-2D00-4157-94EE-4C9881C69396}" type="slidenum">
              <a:rPr lang="pt-BR" smtClean="0"/>
              <a:pPr>
                <a:defRPr/>
              </a:pPr>
              <a:t>51</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7168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r>
              <a:rPr lang="pt-BR" smtClean="0"/>
              <a:t>A pesquisa genética é uma área muito promissora e que tem recebido grandes investimentos. Somente no ano passado foram investidos US$300 bilhões em pesquisa genética em todo o mundo.</a:t>
            </a:r>
          </a:p>
        </p:txBody>
      </p:sp>
      <p:sp>
        <p:nvSpPr>
          <p:cNvPr id="4" name="Espaço Reservado para Número de Slide 3"/>
          <p:cNvSpPr>
            <a:spLocks noGrp="1"/>
          </p:cNvSpPr>
          <p:nvPr>
            <p:ph type="sldNum" sz="quarter" idx="5"/>
          </p:nvPr>
        </p:nvSpPr>
        <p:spPr/>
        <p:txBody>
          <a:bodyPr/>
          <a:lstStyle/>
          <a:p>
            <a:pPr>
              <a:defRPr/>
            </a:pPr>
            <a:fld id="{C1839667-31CF-4E5B-9148-F158E8881A2D}" type="slidenum">
              <a:rPr lang="pt-BR" smtClean="0"/>
              <a:pPr>
                <a:defRPr/>
              </a:pPr>
              <a:t>4</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73731"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r>
              <a:rPr lang="pt-BR" smtClean="0"/>
              <a:t>Genes nada mais são do q “pequenas” parte do DNA com uma função específica. (ex: gene da cor dos olhos e do cabelo)</a:t>
            </a:r>
          </a:p>
          <a:p>
            <a:r>
              <a:rPr lang="pt-BR" smtClean="0"/>
              <a:t>Por meio da engenharia genética, genes são retirados de uma espécie animal ou vegetal e transferidos para outra.</a:t>
            </a:r>
          </a:p>
          <a:p>
            <a:r>
              <a:rPr lang="pt-BR" smtClean="0"/>
              <a:t>Esses novos genes tornam o organismo capaz de produzir um novo tipo de substância diferente da que era produzida originalmente.</a:t>
            </a:r>
          </a:p>
        </p:txBody>
      </p:sp>
      <p:sp>
        <p:nvSpPr>
          <p:cNvPr id="4" name="Espaço Reservado para Número de Slide 3"/>
          <p:cNvSpPr>
            <a:spLocks noGrp="1"/>
          </p:cNvSpPr>
          <p:nvPr>
            <p:ph type="sldNum" sz="quarter" idx="5"/>
          </p:nvPr>
        </p:nvSpPr>
        <p:spPr/>
        <p:txBody>
          <a:bodyPr/>
          <a:lstStyle/>
          <a:p>
            <a:pPr>
              <a:defRPr/>
            </a:pPr>
            <a:fld id="{A0F4FA5E-DF15-4360-891B-1E8F97C2FFEB}"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747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r>
              <a:rPr lang="pt-BR" smtClean="0"/>
              <a:t>Será que estudar o genes é importante? Será que saber a função de cada um deles em um organismo é importante?</a:t>
            </a:r>
          </a:p>
          <a:p>
            <a:r>
              <a:rPr lang="pt-BR" smtClean="0"/>
              <a:t>E se descobrissemos o/os gene/genes responsável pelo Mal de Alzheimer? Não seria um bom começo para descobrir como curá-lo? E os genes do câncer?</a:t>
            </a:r>
          </a:p>
          <a:p>
            <a:r>
              <a:rPr lang="pt-BR" smtClean="0"/>
              <a:t>Esse é um campo promissor!</a:t>
            </a:r>
          </a:p>
        </p:txBody>
      </p:sp>
      <p:sp>
        <p:nvSpPr>
          <p:cNvPr id="4" name="Espaço Reservado para Número de Slide 3"/>
          <p:cNvSpPr>
            <a:spLocks noGrp="1"/>
          </p:cNvSpPr>
          <p:nvPr>
            <p:ph type="sldNum" sz="quarter" idx="5"/>
          </p:nvPr>
        </p:nvSpPr>
        <p:spPr/>
        <p:txBody>
          <a:bodyPr/>
          <a:lstStyle/>
          <a:p>
            <a:pPr>
              <a:defRPr/>
            </a:pPr>
            <a:fld id="{8EEBBD0C-50A4-44DD-9D07-4B95B176E5E6}" type="slidenum">
              <a:rPr lang="pt-BR" smtClean="0"/>
              <a:pPr>
                <a:defRPr/>
              </a:pPr>
              <a:t>6</a:t>
            </a:fld>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75779"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r>
              <a:rPr lang="pt-BR" smtClean="0"/>
              <a:t>Mas, falando de</a:t>
            </a:r>
          </a:p>
          <a:p>
            <a:r>
              <a:rPr lang="pt-BR" smtClean="0"/>
              <a:t> coisas que já existem... A resposta é sim, podemos fazer isso e muitas outras coisas usando a engenharia genética!</a:t>
            </a:r>
          </a:p>
          <a:p>
            <a:r>
              <a:rPr lang="pt-BR" b="1" smtClean="0"/>
              <a:t>Quanto mais os genes são isolados de suas fontes naturais, maior é o controle dos cientistas sobre a vid</a:t>
            </a:r>
            <a:r>
              <a:rPr lang="pt-BR" smtClean="0"/>
              <a:t>a.</a:t>
            </a:r>
          </a:p>
          <a:p>
            <a:endParaRPr lang="pt-BR" smtClean="0"/>
          </a:p>
        </p:txBody>
      </p:sp>
      <p:sp>
        <p:nvSpPr>
          <p:cNvPr id="4" name="Espaço Reservado para Número de Slide 3"/>
          <p:cNvSpPr>
            <a:spLocks noGrp="1"/>
          </p:cNvSpPr>
          <p:nvPr>
            <p:ph type="sldNum" sz="quarter" idx="5"/>
          </p:nvPr>
        </p:nvSpPr>
        <p:spPr/>
        <p:txBody>
          <a:bodyPr/>
          <a:lstStyle/>
          <a:p>
            <a:pPr>
              <a:defRPr/>
            </a:pPr>
            <a:fld id="{C9932B67-048E-4F51-A523-BBC51BF88D4E}" type="slidenum">
              <a:rPr lang="pt-BR" smtClean="0"/>
              <a:pPr>
                <a:defRPr/>
              </a:pPr>
              <a:t>7</a:t>
            </a:fld>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5FBF7230-4CA0-4062-98B5-00CA3F07A581}" type="slidenum">
              <a:rPr lang="pt-BR" smtClean="0"/>
              <a:pPr>
                <a:defRPr/>
              </a:pPr>
              <a:t>9</a:t>
            </a:fld>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5FBF7230-4CA0-4062-98B5-00CA3F07A581}" type="slidenum">
              <a:rPr lang="pt-BR" smtClean="0"/>
              <a:pPr>
                <a:defRPr/>
              </a:pPr>
              <a:t>10</a:t>
            </a:fld>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5FBF7230-4CA0-4062-98B5-00CA3F07A581}" type="slidenum">
              <a:rPr lang="pt-BR" smtClean="0"/>
              <a:pPr>
                <a:defRPr/>
              </a:pPr>
              <a:t>12</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9" name="Título 28"/>
          <p:cNvSpPr>
            <a:spLocks noGrp="1"/>
          </p:cNvSpPr>
          <p:nvPr>
            <p:ph type="ctrTitle"/>
          </p:nvPr>
        </p:nvSpPr>
        <p:spPr>
          <a:xfrm>
            <a:off x="381000" y="4853411"/>
            <a:ext cx="8458200" cy="1222375"/>
          </a:xfrm>
        </p:spPr>
        <p:txBody>
          <a:bodyPr anchor="t"/>
          <a:lstStyle/>
          <a:p>
            <a:r>
              <a:rPr lang="pt-BR" smtClean="0"/>
              <a:t>Clique para editar o estilo do título mestre</a:t>
            </a:r>
            <a:endParaRPr lang="en-US"/>
          </a:p>
        </p:txBody>
      </p:sp>
      <p:sp>
        <p:nvSpPr>
          <p:cNvPr id="9" name="Subtítu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pt-BR" smtClean="0"/>
              <a:t>Clique para editar o estilo do subtítulo mestre</a:t>
            </a:r>
            <a:endParaRPr lang="en-US"/>
          </a:p>
        </p:txBody>
      </p:sp>
      <p:sp>
        <p:nvSpPr>
          <p:cNvPr id="4" name="Espaço Reservado para Data 15"/>
          <p:cNvSpPr>
            <a:spLocks noGrp="1"/>
          </p:cNvSpPr>
          <p:nvPr>
            <p:ph type="dt" sz="half" idx="10"/>
          </p:nvPr>
        </p:nvSpPr>
        <p:spPr/>
        <p:txBody>
          <a:bodyPr/>
          <a:lstStyle>
            <a:lvl1pPr>
              <a:defRPr/>
            </a:lvl1pPr>
          </a:lstStyle>
          <a:p>
            <a:pPr>
              <a:defRPr/>
            </a:pPr>
            <a:fld id="{B0C9E51A-9A74-4E3C-81ED-4522BA61E381}" type="datetimeFigureOut">
              <a:rPr lang="pt-BR"/>
              <a:pPr>
                <a:defRPr/>
              </a:pPr>
              <a:t>28/10/2009</a:t>
            </a:fld>
            <a:endParaRPr lang="pt-BR"/>
          </a:p>
        </p:txBody>
      </p:sp>
      <p:sp>
        <p:nvSpPr>
          <p:cNvPr id="5" name="Espaço Reservado para Rodapé 1"/>
          <p:cNvSpPr>
            <a:spLocks noGrp="1"/>
          </p:cNvSpPr>
          <p:nvPr>
            <p:ph type="ftr" sz="quarter" idx="11"/>
          </p:nvPr>
        </p:nvSpPr>
        <p:spPr/>
        <p:txBody>
          <a:bodyPr/>
          <a:lstStyle>
            <a:lvl1pPr>
              <a:defRPr/>
            </a:lvl1pPr>
          </a:lstStyle>
          <a:p>
            <a:pPr>
              <a:defRPr/>
            </a:pPr>
            <a:endParaRPr lang="pt-BR"/>
          </a:p>
        </p:txBody>
      </p:sp>
      <p:sp>
        <p:nvSpPr>
          <p:cNvPr id="6" name="Espaço Reservado para Número de Slide 14"/>
          <p:cNvSpPr>
            <a:spLocks noGrp="1"/>
          </p:cNvSpPr>
          <p:nvPr>
            <p:ph type="sldNum" sz="quarter" idx="12"/>
          </p:nvPr>
        </p:nvSpPr>
        <p:spPr>
          <a:xfrm>
            <a:off x="8229600" y="6473825"/>
            <a:ext cx="758825" cy="247650"/>
          </a:xfrm>
        </p:spPr>
        <p:txBody>
          <a:bodyPr/>
          <a:lstStyle>
            <a:lvl1pPr>
              <a:defRPr/>
            </a:lvl1pPr>
          </a:lstStyle>
          <a:p>
            <a:pPr>
              <a:defRPr/>
            </a:pPr>
            <a:fld id="{201A0A80-8503-45C9-AAA3-376EFAF78CC5}" type="slidenum">
              <a:rPr lang="pt-BR"/>
              <a:pPr>
                <a:defRPr/>
              </a:pPr>
              <a:t>‹nº›</a:t>
            </a:fld>
            <a:endParaRPr lang="pt-B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10"/>
          <p:cNvSpPr>
            <a:spLocks noGrp="1"/>
          </p:cNvSpPr>
          <p:nvPr>
            <p:ph type="dt" sz="half" idx="10"/>
          </p:nvPr>
        </p:nvSpPr>
        <p:spPr/>
        <p:txBody>
          <a:bodyPr/>
          <a:lstStyle>
            <a:lvl1pPr>
              <a:defRPr/>
            </a:lvl1pPr>
          </a:lstStyle>
          <a:p>
            <a:pPr>
              <a:defRPr/>
            </a:pPr>
            <a:fld id="{AFAE390D-0D97-438D-BDDC-72F3F8D33B66}" type="datetimeFigureOut">
              <a:rPr lang="pt-BR"/>
              <a:pPr>
                <a:defRPr/>
              </a:pPr>
              <a:t>28/10/2009</a:t>
            </a:fld>
            <a:endParaRPr lang="pt-BR"/>
          </a:p>
        </p:txBody>
      </p:sp>
      <p:sp>
        <p:nvSpPr>
          <p:cNvPr id="5" name="Espaço Reservado para Rodapé 27"/>
          <p:cNvSpPr>
            <a:spLocks noGrp="1"/>
          </p:cNvSpPr>
          <p:nvPr>
            <p:ph type="ftr" sz="quarter" idx="11"/>
          </p:nvPr>
        </p:nvSpPr>
        <p:spPr/>
        <p:txBody>
          <a:bodyPr/>
          <a:lstStyle>
            <a:lvl1pPr>
              <a:defRPr/>
            </a:lvl1pPr>
          </a:lstStyle>
          <a:p>
            <a:pPr>
              <a:defRPr/>
            </a:pPr>
            <a:endParaRPr lang="pt-BR"/>
          </a:p>
        </p:txBody>
      </p:sp>
      <p:sp>
        <p:nvSpPr>
          <p:cNvPr id="6" name="Espaço Reservado para Número de Slide 4"/>
          <p:cNvSpPr>
            <a:spLocks noGrp="1"/>
          </p:cNvSpPr>
          <p:nvPr>
            <p:ph type="sldNum" sz="quarter" idx="12"/>
          </p:nvPr>
        </p:nvSpPr>
        <p:spPr/>
        <p:txBody>
          <a:bodyPr/>
          <a:lstStyle>
            <a:lvl1pPr>
              <a:defRPr/>
            </a:lvl1pPr>
          </a:lstStyle>
          <a:p>
            <a:pPr>
              <a:defRPr/>
            </a:pPr>
            <a:fld id="{627006A5-1F29-400D-BC1B-5E27A934E697}" type="slidenum">
              <a:rPr lang="pt-BR"/>
              <a:pPr>
                <a:defRPr/>
              </a:pPr>
              <a:t>‹nº›</a:t>
            </a:fld>
            <a:endParaRPr lang="pt-B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58000" y="549276"/>
            <a:ext cx="1828800" cy="5851525"/>
          </a:xfrm>
        </p:spPr>
        <p:txBody>
          <a:bodyPr vert="eaVer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a:xfrm>
            <a:off x="457200" y="549276"/>
            <a:ext cx="62484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10"/>
          <p:cNvSpPr>
            <a:spLocks noGrp="1"/>
          </p:cNvSpPr>
          <p:nvPr>
            <p:ph type="dt" sz="half" idx="10"/>
          </p:nvPr>
        </p:nvSpPr>
        <p:spPr/>
        <p:txBody>
          <a:bodyPr/>
          <a:lstStyle>
            <a:lvl1pPr>
              <a:defRPr/>
            </a:lvl1pPr>
          </a:lstStyle>
          <a:p>
            <a:pPr>
              <a:defRPr/>
            </a:pPr>
            <a:fld id="{776BF273-ABB6-4116-9029-DD9C5B47412B}" type="datetimeFigureOut">
              <a:rPr lang="pt-BR"/>
              <a:pPr>
                <a:defRPr/>
              </a:pPr>
              <a:t>28/10/2009</a:t>
            </a:fld>
            <a:endParaRPr lang="pt-BR"/>
          </a:p>
        </p:txBody>
      </p:sp>
      <p:sp>
        <p:nvSpPr>
          <p:cNvPr id="5" name="Espaço Reservado para Rodapé 27"/>
          <p:cNvSpPr>
            <a:spLocks noGrp="1"/>
          </p:cNvSpPr>
          <p:nvPr>
            <p:ph type="ftr" sz="quarter" idx="11"/>
          </p:nvPr>
        </p:nvSpPr>
        <p:spPr/>
        <p:txBody>
          <a:bodyPr/>
          <a:lstStyle>
            <a:lvl1pPr>
              <a:defRPr/>
            </a:lvl1pPr>
          </a:lstStyle>
          <a:p>
            <a:pPr>
              <a:defRPr/>
            </a:pPr>
            <a:endParaRPr lang="pt-BR"/>
          </a:p>
        </p:txBody>
      </p:sp>
      <p:sp>
        <p:nvSpPr>
          <p:cNvPr id="6" name="Espaço Reservado para Número de Slide 4"/>
          <p:cNvSpPr>
            <a:spLocks noGrp="1"/>
          </p:cNvSpPr>
          <p:nvPr>
            <p:ph type="sldNum" sz="quarter" idx="12"/>
          </p:nvPr>
        </p:nvSpPr>
        <p:spPr/>
        <p:txBody>
          <a:bodyPr/>
          <a:lstStyle>
            <a:lvl1pPr>
              <a:defRPr/>
            </a:lvl1pPr>
          </a:lstStyle>
          <a:p>
            <a:pPr>
              <a:defRPr/>
            </a:pPr>
            <a:fld id="{8C408DD1-5366-4D3B-A29B-D8BF5577876A}" type="slidenum">
              <a:rPr lang="pt-BR"/>
              <a:pPr>
                <a:defRPr/>
              </a:pPr>
              <a:t>‹nº›</a:t>
            </a:fld>
            <a:endParaRPr lang="pt-B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lide de título">
    <p:spTree>
      <p:nvGrpSpPr>
        <p:cNvPr id="1" name=""/>
        <p:cNvGrpSpPr/>
        <p:nvPr/>
      </p:nvGrpSpPr>
      <p:grpSpPr>
        <a:xfrm>
          <a:off x="0" y="0"/>
          <a:ext cx="0" cy="0"/>
          <a:chOff x="0" y="0"/>
          <a:chExt cx="0" cy="0"/>
        </a:xfrm>
      </p:grpSpPr>
      <p:pic>
        <p:nvPicPr>
          <p:cNvPr id="2" name="Picture 3" descr="\\cin01\scratch_povqs$\projetao\logoMarcaFinal2.png"/>
          <p:cNvPicPr>
            <a:picLocks noChangeAspect="1" noChangeArrowheads="1"/>
          </p:cNvPicPr>
          <p:nvPr userDrawn="1"/>
        </p:nvPicPr>
        <p:blipFill>
          <a:blip r:embed="rId2" cstate="print"/>
          <a:srcRect/>
          <a:stretch>
            <a:fillRect/>
          </a:stretch>
        </p:blipFill>
        <p:spPr bwMode="auto">
          <a:xfrm>
            <a:off x="1357313" y="1071563"/>
            <a:ext cx="6527800" cy="3533775"/>
          </a:xfrm>
          <a:prstGeom prst="rect">
            <a:avLst/>
          </a:prstGeom>
          <a:noFill/>
          <a:ln w="9525">
            <a:noFill/>
            <a:miter lim="800000"/>
            <a:headEnd/>
            <a:tailEnd/>
          </a:ln>
        </p:spPr>
      </p:pic>
      <p:pic>
        <p:nvPicPr>
          <p:cNvPr id="3" name="Imagem 13" descr="GEAR2.png"/>
          <p:cNvPicPr>
            <a:picLocks noChangeAspect="1"/>
          </p:cNvPicPr>
          <p:nvPr userDrawn="1"/>
        </p:nvPicPr>
        <p:blipFill>
          <a:blip r:embed="rId3" cstate="print"/>
          <a:srcRect/>
          <a:stretch>
            <a:fillRect/>
          </a:stretch>
        </p:blipFill>
        <p:spPr bwMode="auto">
          <a:xfrm>
            <a:off x="6000750" y="5357813"/>
            <a:ext cx="2524125" cy="11557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ítulo e texto vertical">
    <p:spTree>
      <p:nvGrpSpPr>
        <p:cNvPr id="1" name=""/>
        <p:cNvGrpSpPr/>
        <p:nvPr/>
      </p:nvGrpSpPr>
      <p:grpSpPr>
        <a:xfrm>
          <a:off x="0" y="0"/>
          <a:ext cx="0" cy="0"/>
          <a:chOff x="0" y="0"/>
          <a:chExt cx="0" cy="0"/>
        </a:xfrm>
      </p:grpSpPr>
      <p:pic>
        <p:nvPicPr>
          <p:cNvPr id="7" name="Picture 3" descr="\\cin01\scratch_povqs$\projetao\logoMarcaFinal2.png"/>
          <p:cNvPicPr>
            <a:picLocks noChangeAspect="1" noChangeArrowheads="1"/>
          </p:cNvPicPr>
          <p:nvPr userDrawn="1"/>
        </p:nvPicPr>
        <p:blipFill>
          <a:blip r:embed="rId2" cstate="print"/>
          <a:srcRect/>
          <a:stretch>
            <a:fillRect/>
          </a:stretch>
        </p:blipFill>
        <p:spPr bwMode="auto">
          <a:xfrm>
            <a:off x="8072462" y="6215082"/>
            <a:ext cx="878834" cy="475222"/>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9" name="Título 28"/>
          <p:cNvSpPr>
            <a:spLocks noGrp="1"/>
          </p:cNvSpPr>
          <p:nvPr>
            <p:ph type="ctrTitle"/>
          </p:nvPr>
        </p:nvSpPr>
        <p:spPr>
          <a:xfrm>
            <a:off x="381000" y="4853411"/>
            <a:ext cx="8458200" cy="1222375"/>
          </a:xfrm>
        </p:spPr>
        <p:txBody>
          <a:bodyPr anchor="t"/>
          <a:lstStyle/>
          <a:p>
            <a:r>
              <a:rPr lang="pt-BR" smtClean="0"/>
              <a:t>Clique para editar o estilo do título mestre</a:t>
            </a:r>
            <a:endParaRPr lang="en-US"/>
          </a:p>
        </p:txBody>
      </p:sp>
      <p:sp>
        <p:nvSpPr>
          <p:cNvPr id="9" name="Subtítu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pt-BR" smtClean="0"/>
              <a:t>Clique para editar o estilo do subtítulo mestre</a:t>
            </a:r>
            <a:endParaRPr lang="en-US"/>
          </a:p>
        </p:txBody>
      </p:sp>
      <p:sp>
        <p:nvSpPr>
          <p:cNvPr id="4" name="Espaço Reservado para Data 15"/>
          <p:cNvSpPr>
            <a:spLocks noGrp="1"/>
          </p:cNvSpPr>
          <p:nvPr>
            <p:ph type="dt" sz="half" idx="10"/>
          </p:nvPr>
        </p:nvSpPr>
        <p:spPr/>
        <p:txBody>
          <a:bodyPr/>
          <a:lstStyle>
            <a:lvl1pPr>
              <a:defRPr/>
            </a:lvl1pPr>
          </a:lstStyle>
          <a:p>
            <a:pPr>
              <a:defRPr/>
            </a:pPr>
            <a:fld id="{FDE823D5-9F98-4916-844F-533554B2696A}" type="datetimeFigureOut">
              <a:rPr lang="pt-BR"/>
              <a:pPr>
                <a:defRPr/>
              </a:pPr>
              <a:t>28/10/2009</a:t>
            </a:fld>
            <a:endParaRPr lang="pt-BR"/>
          </a:p>
        </p:txBody>
      </p:sp>
      <p:sp>
        <p:nvSpPr>
          <p:cNvPr id="5" name="Espaço Reservado para Rodapé 1"/>
          <p:cNvSpPr>
            <a:spLocks noGrp="1"/>
          </p:cNvSpPr>
          <p:nvPr>
            <p:ph type="ftr" sz="quarter" idx="11"/>
          </p:nvPr>
        </p:nvSpPr>
        <p:spPr/>
        <p:txBody>
          <a:bodyPr/>
          <a:lstStyle>
            <a:lvl1pPr>
              <a:defRPr/>
            </a:lvl1pPr>
          </a:lstStyle>
          <a:p>
            <a:pPr>
              <a:defRPr/>
            </a:pPr>
            <a:endParaRPr lang="pt-BR"/>
          </a:p>
        </p:txBody>
      </p:sp>
      <p:sp>
        <p:nvSpPr>
          <p:cNvPr id="6" name="Espaço Reservado para Número de Slide 14"/>
          <p:cNvSpPr>
            <a:spLocks noGrp="1"/>
          </p:cNvSpPr>
          <p:nvPr>
            <p:ph type="sldNum" sz="quarter" idx="12"/>
          </p:nvPr>
        </p:nvSpPr>
        <p:spPr>
          <a:xfrm>
            <a:off x="8229600" y="6473825"/>
            <a:ext cx="758825" cy="247650"/>
          </a:xfrm>
        </p:spPr>
        <p:txBody>
          <a:bodyPr/>
          <a:lstStyle>
            <a:lvl1pPr>
              <a:defRPr/>
            </a:lvl1pPr>
          </a:lstStyle>
          <a:p>
            <a:pPr>
              <a:defRPr/>
            </a:pPr>
            <a:fld id="{61B1BA0C-39ED-4694-8D3D-5461E6B972FD}" type="slidenum">
              <a:rPr lang="pt-BR"/>
              <a:pPr>
                <a:defRPr/>
              </a:pPr>
              <a:t>‹nº›</a:t>
            </a:fld>
            <a:endParaRPr lang="pt-BR"/>
          </a:p>
        </p:txBody>
      </p:sp>
      <p:sp>
        <p:nvSpPr>
          <p:cNvPr id="7" name="Conector reto 6"/>
          <p:cNvSpPr>
            <a:spLocks noChangeShapeType="1"/>
          </p:cNvSpPr>
          <p:nvPr userDrawn="1"/>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2" name="Título 21"/>
          <p:cNvSpPr>
            <a:spLocks noGrp="1"/>
          </p:cNvSpPr>
          <p:nvPr>
            <p:ph type="title"/>
          </p:nvPr>
        </p:nvSpPr>
        <p:spPr/>
        <p:txBody>
          <a:bodyPr/>
          <a:lstStyle/>
          <a:p>
            <a:r>
              <a:rPr lang="pt-BR" dirty="0" smtClean="0"/>
              <a:t>Clique para editar o estilo do título mestre</a:t>
            </a:r>
            <a:endParaRPr lang="en-US" dirty="0"/>
          </a:p>
        </p:txBody>
      </p:sp>
      <p:sp>
        <p:nvSpPr>
          <p:cNvPr id="27" name="Espaço Reservado para Conteúdo 26"/>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en-US" dirty="0"/>
          </a:p>
        </p:txBody>
      </p:sp>
      <p:sp>
        <p:nvSpPr>
          <p:cNvPr id="4" name="Espaço Reservado para Data 24"/>
          <p:cNvSpPr>
            <a:spLocks noGrp="1"/>
          </p:cNvSpPr>
          <p:nvPr>
            <p:ph type="dt" sz="half" idx="10"/>
          </p:nvPr>
        </p:nvSpPr>
        <p:spPr/>
        <p:txBody>
          <a:bodyPr/>
          <a:lstStyle>
            <a:lvl1pPr>
              <a:defRPr/>
            </a:lvl1pPr>
          </a:lstStyle>
          <a:p>
            <a:pPr>
              <a:defRPr/>
            </a:pPr>
            <a:fld id="{0ABF1839-A110-4C84-BBE3-D17C514DB4F1}" type="datetimeFigureOut">
              <a:rPr lang="pt-BR"/>
              <a:pPr>
                <a:defRPr/>
              </a:pPr>
              <a:t>28/10/2009</a:t>
            </a:fld>
            <a:endParaRPr lang="pt-BR"/>
          </a:p>
        </p:txBody>
      </p:sp>
      <p:sp>
        <p:nvSpPr>
          <p:cNvPr id="5" name="Espaço Reservado para Rodapé 18"/>
          <p:cNvSpPr>
            <a:spLocks noGrp="1"/>
          </p:cNvSpPr>
          <p:nvPr>
            <p:ph type="ftr" sz="quarter" idx="11"/>
          </p:nvPr>
        </p:nvSpPr>
        <p:spPr>
          <a:xfrm>
            <a:off x="3581400" y="76200"/>
            <a:ext cx="2895600" cy="288925"/>
          </a:xfrm>
        </p:spPr>
        <p:txBody>
          <a:bodyPr/>
          <a:lstStyle>
            <a:lvl1pPr>
              <a:defRPr/>
            </a:lvl1pPr>
          </a:lstStyle>
          <a:p>
            <a:pPr>
              <a:defRPr/>
            </a:pPr>
            <a:endParaRPr lang="pt-BR"/>
          </a:p>
        </p:txBody>
      </p:sp>
      <p:sp>
        <p:nvSpPr>
          <p:cNvPr id="6" name="Espaço Reservado para Número de Slide 15"/>
          <p:cNvSpPr>
            <a:spLocks noGrp="1"/>
          </p:cNvSpPr>
          <p:nvPr>
            <p:ph type="sldNum" sz="quarter" idx="12"/>
          </p:nvPr>
        </p:nvSpPr>
        <p:spPr>
          <a:xfrm>
            <a:off x="8229600" y="6473825"/>
            <a:ext cx="758825" cy="247650"/>
          </a:xfrm>
        </p:spPr>
        <p:txBody>
          <a:bodyPr/>
          <a:lstStyle>
            <a:lvl1pPr>
              <a:defRPr/>
            </a:lvl1pPr>
          </a:lstStyle>
          <a:p>
            <a:pPr>
              <a:defRPr/>
            </a:pPr>
            <a:fld id="{FA392AB3-D57D-467B-8115-DCC5777A86C0}" type="slidenum">
              <a:rPr lang="pt-BR"/>
              <a:pPr>
                <a:defRPr/>
              </a:pPr>
              <a:t>‹nº›</a:t>
            </a:fld>
            <a:endParaRPr lang="pt-B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4" name="Conector reto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Espaço Reservado para Tex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pt-BR" smtClean="0"/>
              <a:t>Clique para editar os estilos do texto mestre</a:t>
            </a:r>
          </a:p>
        </p:txBody>
      </p:sp>
      <p:sp>
        <p:nvSpPr>
          <p:cNvPr id="8" name="Título 7"/>
          <p:cNvSpPr>
            <a:spLocks noGrp="1"/>
          </p:cNvSpPr>
          <p:nvPr>
            <p:ph type="title"/>
          </p:nvPr>
        </p:nvSpPr>
        <p:spPr>
          <a:xfrm>
            <a:off x="180475" y="2947085"/>
            <a:ext cx="8686800" cy="1184825"/>
          </a:xfrm>
        </p:spPr>
        <p:txBody>
          <a:bodyPr rtlCol="0" anchor="t"/>
          <a:lstStyle>
            <a:lvl1pPr algn="r">
              <a:defRPr/>
            </a:lvl1pPr>
          </a:lstStyle>
          <a:p>
            <a:r>
              <a:rPr lang="pt-BR" smtClean="0"/>
              <a:t>Clique para editar o estilo do título mestre</a:t>
            </a:r>
            <a:endParaRPr lang="en-US"/>
          </a:p>
        </p:txBody>
      </p:sp>
      <p:sp>
        <p:nvSpPr>
          <p:cNvPr id="5" name="Espaço Reservado para Data 18"/>
          <p:cNvSpPr>
            <a:spLocks noGrp="1"/>
          </p:cNvSpPr>
          <p:nvPr>
            <p:ph type="dt" sz="half" idx="10"/>
          </p:nvPr>
        </p:nvSpPr>
        <p:spPr/>
        <p:txBody>
          <a:bodyPr/>
          <a:lstStyle>
            <a:lvl1pPr>
              <a:defRPr/>
            </a:lvl1pPr>
          </a:lstStyle>
          <a:p>
            <a:pPr>
              <a:defRPr/>
            </a:pPr>
            <a:fld id="{B93871E7-B4A3-42AD-BB54-CC8B2A8C9093}" type="datetimeFigureOut">
              <a:rPr lang="pt-BR"/>
              <a:pPr>
                <a:defRPr/>
              </a:pPr>
              <a:t>28/10/2009</a:t>
            </a:fld>
            <a:endParaRPr lang="pt-BR"/>
          </a:p>
        </p:txBody>
      </p:sp>
      <p:sp>
        <p:nvSpPr>
          <p:cNvPr id="7" name="Espaço Reservado para Rodapé 10"/>
          <p:cNvSpPr>
            <a:spLocks noGrp="1"/>
          </p:cNvSpPr>
          <p:nvPr>
            <p:ph type="ftr" sz="quarter" idx="11"/>
          </p:nvPr>
        </p:nvSpPr>
        <p:spPr/>
        <p:txBody>
          <a:bodyPr/>
          <a:lstStyle>
            <a:lvl1pPr>
              <a:defRPr/>
            </a:lvl1pPr>
          </a:lstStyle>
          <a:p>
            <a:pPr>
              <a:defRPr/>
            </a:pPr>
            <a:endParaRPr lang="pt-BR"/>
          </a:p>
        </p:txBody>
      </p:sp>
      <p:sp>
        <p:nvSpPr>
          <p:cNvPr id="9" name="Espaço Reservado para Número de Slide 15"/>
          <p:cNvSpPr>
            <a:spLocks noGrp="1"/>
          </p:cNvSpPr>
          <p:nvPr>
            <p:ph type="sldNum" sz="quarter" idx="12"/>
          </p:nvPr>
        </p:nvSpPr>
        <p:spPr/>
        <p:txBody>
          <a:bodyPr/>
          <a:lstStyle>
            <a:lvl1pPr>
              <a:defRPr/>
            </a:lvl1pPr>
          </a:lstStyle>
          <a:p>
            <a:pPr>
              <a:defRPr/>
            </a:pPr>
            <a:fld id="{4E4EB64E-8917-4CDD-AC7C-2B9D3C81ABC2}" type="slidenum">
              <a:rPr lang="pt-BR"/>
              <a:pPr>
                <a:defRPr/>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0" name="Título 19"/>
          <p:cNvSpPr>
            <a:spLocks noGrp="1"/>
          </p:cNvSpPr>
          <p:nvPr>
            <p:ph type="title"/>
          </p:nvPr>
        </p:nvSpPr>
        <p:spPr>
          <a:xfrm>
            <a:off x="301752" y="457200"/>
            <a:ext cx="8686800" cy="841248"/>
          </a:xfrm>
        </p:spPr>
        <p:txBody>
          <a:bodyPr/>
          <a:lstStyle/>
          <a:p>
            <a:r>
              <a:rPr lang="pt-BR" smtClean="0"/>
              <a:t>Clique para editar o estilo do título mestre</a:t>
            </a:r>
            <a:endParaRPr lang="en-US"/>
          </a:p>
        </p:txBody>
      </p:sp>
      <p:sp>
        <p:nvSpPr>
          <p:cNvPr id="14" name="Espaço Reservado para Conteúd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13" name="Espaço Reservado para Conteúd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10"/>
          <p:cNvSpPr>
            <a:spLocks noGrp="1"/>
          </p:cNvSpPr>
          <p:nvPr>
            <p:ph type="dt" sz="half" idx="10"/>
          </p:nvPr>
        </p:nvSpPr>
        <p:spPr/>
        <p:txBody>
          <a:bodyPr/>
          <a:lstStyle>
            <a:lvl1pPr>
              <a:defRPr/>
            </a:lvl1pPr>
          </a:lstStyle>
          <a:p>
            <a:pPr>
              <a:defRPr/>
            </a:pPr>
            <a:fld id="{34BE1450-FED0-47F7-83F3-161DFAEB3CA3}" type="datetimeFigureOut">
              <a:rPr lang="pt-BR"/>
              <a:pPr>
                <a:defRPr/>
              </a:pPr>
              <a:t>28/10/2009</a:t>
            </a:fld>
            <a:endParaRPr lang="pt-BR"/>
          </a:p>
        </p:txBody>
      </p:sp>
      <p:sp>
        <p:nvSpPr>
          <p:cNvPr id="6" name="Espaço Reservado para Rodapé 27"/>
          <p:cNvSpPr>
            <a:spLocks noGrp="1"/>
          </p:cNvSpPr>
          <p:nvPr>
            <p:ph type="ftr" sz="quarter" idx="11"/>
          </p:nvPr>
        </p:nvSpPr>
        <p:spPr/>
        <p:txBody>
          <a:bodyPr/>
          <a:lstStyle>
            <a:lvl1pPr>
              <a:defRPr/>
            </a:lvl1pPr>
          </a:lstStyle>
          <a:p>
            <a:pPr>
              <a:defRPr/>
            </a:pPr>
            <a:endParaRPr lang="pt-BR"/>
          </a:p>
        </p:txBody>
      </p:sp>
      <p:sp>
        <p:nvSpPr>
          <p:cNvPr id="7" name="Espaço Reservado para Número de Slide 4"/>
          <p:cNvSpPr>
            <a:spLocks noGrp="1"/>
          </p:cNvSpPr>
          <p:nvPr>
            <p:ph type="sldNum" sz="quarter" idx="12"/>
          </p:nvPr>
        </p:nvSpPr>
        <p:spPr/>
        <p:txBody>
          <a:bodyPr/>
          <a:lstStyle>
            <a:lvl1pPr>
              <a:defRPr/>
            </a:lvl1pPr>
          </a:lstStyle>
          <a:p>
            <a:pPr>
              <a:defRPr/>
            </a:pPr>
            <a:fld id="{EA4D556E-F132-46E8-BD9E-DB332F36514D}" type="slidenum">
              <a:rPr lang="pt-BR"/>
              <a:pPr>
                <a:defRPr/>
              </a:pPr>
              <a:t>‹nº›</a:t>
            </a:fld>
            <a:endParaRPr lang="pt-B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7" name="Conector reto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Título 28"/>
          <p:cNvSpPr>
            <a:spLocks noGrp="1"/>
          </p:cNvSpPr>
          <p:nvPr>
            <p:ph type="title"/>
          </p:nvPr>
        </p:nvSpPr>
        <p:spPr>
          <a:xfrm>
            <a:off x="304800" y="5410200"/>
            <a:ext cx="8610600" cy="882650"/>
          </a:xfrm>
        </p:spPr>
        <p:txBody>
          <a:bodyPr/>
          <a:lstStyle>
            <a:lvl1pPr>
              <a:defRPr/>
            </a:lvl1pPr>
          </a:lstStyle>
          <a:p>
            <a:r>
              <a:rPr lang="pt-BR" smtClean="0"/>
              <a:t>Clique para editar o estilo do título mestre</a:t>
            </a:r>
            <a:endParaRPr lang="en-US"/>
          </a:p>
        </p:txBody>
      </p:sp>
      <p:sp>
        <p:nvSpPr>
          <p:cNvPr id="13" name="Espaço Reservado para Tex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pt-BR" smtClean="0"/>
              <a:t>Clique para editar os estilos do texto mestre</a:t>
            </a:r>
          </a:p>
        </p:txBody>
      </p:sp>
      <p:sp>
        <p:nvSpPr>
          <p:cNvPr id="25" name="Espaço Reservado para Tex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pt-BR" smtClean="0"/>
              <a:t>Clique para editar os estilos do texto mestre</a:t>
            </a:r>
          </a:p>
        </p:txBody>
      </p:sp>
      <p:sp>
        <p:nvSpPr>
          <p:cNvPr id="4" name="Espaço Reservado para Conteúd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28" name="Espaço Reservado para Conteúd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8" name="Espaço Reservado para Data 9"/>
          <p:cNvSpPr>
            <a:spLocks noGrp="1"/>
          </p:cNvSpPr>
          <p:nvPr>
            <p:ph type="dt" sz="half" idx="10"/>
          </p:nvPr>
        </p:nvSpPr>
        <p:spPr/>
        <p:txBody>
          <a:bodyPr/>
          <a:lstStyle>
            <a:lvl1pPr>
              <a:defRPr/>
            </a:lvl1pPr>
          </a:lstStyle>
          <a:p>
            <a:pPr>
              <a:defRPr/>
            </a:pPr>
            <a:fld id="{058913C6-4BCC-436D-BEFB-09CFF91756EC}" type="datetimeFigureOut">
              <a:rPr lang="pt-BR"/>
              <a:pPr>
                <a:defRPr/>
              </a:pPr>
              <a:t>28/10/2009</a:t>
            </a:fld>
            <a:endParaRPr lang="pt-BR"/>
          </a:p>
        </p:txBody>
      </p:sp>
      <p:sp>
        <p:nvSpPr>
          <p:cNvPr id="9" name="Espaço Reservado para Rodapé 5"/>
          <p:cNvSpPr>
            <a:spLocks noGrp="1"/>
          </p:cNvSpPr>
          <p:nvPr>
            <p:ph type="ftr" sz="quarter" idx="11"/>
          </p:nvPr>
        </p:nvSpPr>
        <p:spPr/>
        <p:txBody>
          <a:bodyPr/>
          <a:lstStyle>
            <a:lvl1pPr>
              <a:defRPr/>
            </a:lvl1pPr>
          </a:lstStyle>
          <a:p>
            <a:pPr>
              <a:defRPr/>
            </a:pPr>
            <a:endParaRPr lang="pt-BR"/>
          </a:p>
        </p:txBody>
      </p:sp>
      <p:sp>
        <p:nvSpPr>
          <p:cNvPr id="10" name="Espaço Reservado para Número de Slide 6"/>
          <p:cNvSpPr>
            <a:spLocks noGrp="1"/>
          </p:cNvSpPr>
          <p:nvPr>
            <p:ph type="sldNum" sz="quarter" idx="12"/>
          </p:nvPr>
        </p:nvSpPr>
        <p:spPr>
          <a:xfrm>
            <a:off x="8229600" y="6477000"/>
            <a:ext cx="762000" cy="247650"/>
          </a:xfrm>
        </p:spPr>
        <p:txBody>
          <a:bodyPr/>
          <a:lstStyle>
            <a:lvl1pPr>
              <a:defRPr/>
            </a:lvl1pPr>
          </a:lstStyle>
          <a:p>
            <a:pPr>
              <a:defRPr/>
            </a:pPr>
            <a:fld id="{D4FA17BA-2D30-42A3-A6CF-99F3F419CE28}" type="slidenum">
              <a:rPr lang="pt-BR"/>
              <a:pPr>
                <a:defRPr/>
              </a:pPr>
              <a:t>‹nº›</a:t>
            </a:fld>
            <a:endParaRPr lang="pt-B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3" name="Conector reto 2"/>
          <p:cNvSpPr>
            <a:spLocks noChangeShapeType="1"/>
          </p:cNvSpPr>
          <p:nvPr userDrawn="1"/>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30" name="Título 29"/>
          <p:cNvSpPr>
            <a:spLocks noGrp="1"/>
          </p:cNvSpPr>
          <p:nvPr>
            <p:ph type="title"/>
          </p:nvPr>
        </p:nvSpPr>
        <p:spPr>
          <a:xfrm>
            <a:off x="301752" y="457200"/>
            <a:ext cx="8686800" cy="841248"/>
          </a:xfrm>
        </p:spPr>
        <p:txBody>
          <a:bodyPr/>
          <a:lstStyle/>
          <a:p>
            <a:r>
              <a:rPr lang="pt-BR" smtClean="0"/>
              <a:t>Clique para editar o estilo do título mestre</a:t>
            </a:r>
            <a:endParaRPr lang="en-US"/>
          </a:p>
        </p:txBody>
      </p:sp>
      <p:sp>
        <p:nvSpPr>
          <p:cNvPr id="4" name="Espaço Reservado para Data 10"/>
          <p:cNvSpPr>
            <a:spLocks noGrp="1"/>
          </p:cNvSpPr>
          <p:nvPr>
            <p:ph type="dt" sz="half" idx="10"/>
          </p:nvPr>
        </p:nvSpPr>
        <p:spPr/>
        <p:txBody>
          <a:bodyPr/>
          <a:lstStyle>
            <a:lvl1pPr>
              <a:defRPr/>
            </a:lvl1pPr>
          </a:lstStyle>
          <a:p>
            <a:pPr>
              <a:defRPr/>
            </a:pPr>
            <a:fld id="{2D37A8F7-A47A-4B1A-B4FF-9C8F8B25483E}" type="datetimeFigureOut">
              <a:rPr lang="pt-BR"/>
              <a:pPr>
                <a:defRPr/>
              </a:pPr>
              <a:t>28/10/2009</a:t>
            </a:fld>
            <a:endParaRPr lang="pt-BR"/>
          </a:p>
        </p:txBody>
      </p:sp>
      <p:sp>
        <p:nvSpPr>
          <p:cNvPr id="5" name="Espaço Reservado para Rodapé 27"/>
          <p:cNvSpPr>
            <a:spLocks noGrp="1"/>
          </p:cNvSpPr>
          <p:nvPr>
            <p:ph type="ftr" sz="quarter" idx="11"/>
          </p:nvPr>
        </p:nvSpPr>
        <p:spPr/>
        <p:txBody>
          <a:bodyPr/>
          <a:lstStyle>
            <a:lvl1pPr>
              <a:defRPr/>
            </a:lvl1pPr>
          </a:lstStyle>
          <a:p>
            <a:pPr>
              <a:defRPr/>
            </a:pPr>
            <a:endParaRPr lang="pt-BR"/>
          </a:p>
        </p:txBody>
      </p:sp>
      <p:sp>
        <p:nvSpPr>
          <p:cNvPr id="6" name="Espaço Reservado para Número de Slide 4"/>
          <p:cNvSpPr>
            <a:spLocks noGrp="1"/>
          </p:cNvSpPr>
          <p:nvPr>
            <p:ph type="sldNum" sz="quarter" idx="12"/>
          </p:nvPr>
        </p:nvSpPr>
        <p:spPr/>
        <p:txBody>
          <a:bodyPr/>
          <a:lstStyle>
            <a:lvl1pPr>
              <a:defRPr/>
            </a:lvl1pPr>
          </a:lstStyle>
          <a:p>
            <a:pPr>
              <a:defRPr/>
            </a:pPr>
            <a:fld id="{BC9A0A70-2145-4C71-AB1F-775B74E4E7ED}" type="slidenum">
              <a:rPr lang="pt-BR"/>
              <a:pPr>
                <a:defRP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2" name="Título 21"/>
          <p:cNvSpPr>
            <a:spLocks noGrp="1"/>
          </p:cNvSpPr>
          <p:nvPr>
            <p:ph type="title"/>
          </p:nvPr>
        </p:nvSpPr>
        <p:spPr/>
        <p:txBody>
          <a:bodyPr/>
          <a:lstStyle/>
          <a:p>
            <a:r>
              <a:rPr lang="pt-BR" dirty="0" smtClean="0"/>
              <a:t>Clique para editar o estilo do título mestre</a:t>
            </a:r>
            <a:endParaRPr lang="en-US" dirty="0"/>
          </a:p>
        </p:txBody>
      </p:sp>
      <p:sp>
        <p:nvSpPr>
          <p:cNvPr id="27" name="Espaço Reservado para Conteúdo 26"/>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en-US" dirty="0"/>
          </a:p>
        </p:txBody>
      </p:sp>
      <p:sp>
        <p:nvSpPr>
          <p:cNvPr id="4" name="Espaço Reservado para Data 24"/>
          <p:cNvSpPr>
            <a:spLocks noGrp="1"/>
          </p:cNvSpPr>
          <p:nvPr>
            <p:ph type="dt" sz="half" idx="10"/>
          </p:nvPr>
        </p:nvSpPr>
        <p:spPr/>
        <p:txBody>
          <a:bodyPr/>
          <a:lstStyle>
            <a:lvl1pPr>
              <a:defRPr/>
            </a:lvl1pPr>
          </a:lstStyle>
          <a:p>
            <a:pPr>
              <a:defRPr/>
            </a:pPr>
            <a:fld id="{845B88D5-4CD9-4591-8AF9-877430890B2C}" type="datetimeFigureOut">
              <a:rPr lang="pt-BR"/>
              <a:pPr>
                <a:defRPr/>
              </a:pPr>
              <a:t>28/10/2009</a:t>
            </a:fld>
            <a:endParaRPr lang="pt-BR"/>
          </a:p>
        </p:txBody>
      </p:sp>
      <p:sp>
        <p:nvSpPr>
          <p:cNvPr id="5" name="Espaço Reservado para Rodapé 18"/>
          <p:cNvSpPr>
            <a:spLocks noGrp="1"/>
          </p:cNvSpPr>
          <p:nvPr>
            <p:ph type="ftr" sz="quarter" idx="11"/>
          </p:nvPr>
        </p:nvSpPr>
        <p:spPr>
          <a:xfrm>
            <a:off x="3581400" y="76200"/>
            <a:ext cx="2895600" cy="288925"/>
          </a:xfrm>
        </p:spPr>
        <p:txBody>
          <a:bodyPr/>
          <a:lstStyle>
            <a:lvl1pPr>
              <a:defRPr/>
            </a:lvl1pPr>
          </a:lstStyle>
          <a:p>
            <a:pPr>
              <a:defRPr/>
            </a:pPr>
            <a:endParaRPr lang="pt-BR"/>
          </a:p>
        </p:txBody>
      </p:sp>
      <p:sp>
        <p:nvSpPr>
          <p:cNvPr id="6" name="Espaço Reservado para Número de Slide 15"/>
          <p:cNvSpPr>
            <a:spLocks noGrp="1"/>
          </p:cNvSpPr>
          <p:nvPr>
            <p:ph type="sldNum" sz="quarter" idx="12"/>
          </p:nvPr>
        </p:nvSpPr>
        <p:spPr>
          <a:xfrm>
            <a:off x="8229600" y="6473825"/>
            <a:ext cx="758825" cy="247650"/>
          </a:xfrm>
        </p:spPr>
        <p:txBody>
          <a:bodyPr/>
          <a:lstStyle>
            <a:lvl1pPr>
              <a:defRPr/>
            </a:lvl1pPr>
          </a:lstStyle>
          <a:p>
            <a:pPr>
              <a:defRPr/>
            </a:pPr>
            <a:fld id="{A04EE0FC-D59B-4AE8-BF07-47E03F3DFA28}" type="slidenum">
              <a:rPr lang="pt-BR"/>
              <a:pPr>
                <a:defRPr/>
              </a:pPr>
              <a:t>‹nº›</a:t>
            </a:fld>
            <a:endParaRPr lang="pt-B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pic>
        <p:nvPicPr>
          <p:cNvPr id="5" name="Picture 3" descr="\\cin01\scratch_povqs$\projetao\logoMarcaFinal2.png"/>
          <p:cNvPicPr>
            <a:picLocks noChangeAspect="1" noChangeArrowheads="1"/>
          </p:cNvPicPr>
          <p:nvPr userDrawn="1"/>
        </p:nvPicPr>
        <p:blipFill>
          <a:blip r:embed="rId2" cstate="print"/>
          <a:srcRect/>
          <a:stretch>
            <a:fillRect/>
          </a:stretch>
        </p:blipFill>
        <p:spPr bwMode="auto">
          <a:xfrm>
            <a:off x="8072462" y="6215082"/>
            <a:ext cx="878834" cy="475222"/>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5" name="Conector reto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Título 11"/>
          <p:cNvSpPr>
            <a:spLocks noGrp="1"/>
          </p:cNvSpPr>
          <p:nvPr>
            <p:ph type="title"/>
          </p:nvPr>
        </p:nvSpPr>
        <p:spPr>
          <a:xfrm>
            <a:off x="457200" y="5486400"/>
            <a:ext cx="8458200" cy="520700"/>
          </a:xfrm>
        </p:spPr>
        <p:txBody>
          <a:bodyPr/>
          <a:lstStyle>
            <a:lvl1pPr algn="l">
              <a:buNone/>
              <a:defRPr sz="2000" b="1"/>
            </a:lvl1pPr>
          </a:lstStyle>
          <a:p>
            <a:r>
              <a:rPr lang="pt-BR" smtClean="0"/>
              <a:t>Clique para editar o estilo do título mestre</a:t>
            </a:r>
            <a:endParaRPr lang="en-US"/>
          </a:p>
        </p:txBody>
      </p:sp>
      <p:sp>
        <p:nvSpPr>
          <p:cNvPr id="26" name="Espaço Reservado para Tex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pt-BR" smtClean="0"/>
              <a:t>Clique para editar os estilos do texto mestre</a:t>
            </a:r>
          </a:p>
        </p:txBody>
      </p:sp>
      <p:sp>
        <p:nvSpPr>
          <p:cNvPr id="14" name="Espaço Reservado para Conteúd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6" name="Espaço Reservado para Data 24"/>
          <p:cNvSpPr>
            <a:spLocks noGrp="1"/>
          </p:cNvSpPr>
          <p:nvPr>
            <p:ph type="dt" sz="half" idx="10"/>
          </p:nvPr>
        </p:nvSpPr>
        <p:spPr/>
        <p:txBody>
          <a:bodyPr/>
          <a:lstStyle>
            <a:lvl1pPr>
              <a:defRPr/>
            </a:lvl1pPr>
          </a:lstStyle>
          <a:p>
            <a:pPr>
              <a:defRPr/>
            </a:pPr>
            <a:fld id="{CA99A288-C016-4716-895E-625BCCD9D957}" type="datetimeFigureOut">
              <a:rPr lang="pt-BR"/>
              <a:pPr>
                <a:defRPr/>
              </a:pPr>
              <a:t>28/10/2009</a:t>
            </a:fld>
            <a:endParaRPr lang="pt-BR"/>
          </a:p>
        </p:txBody>
      </p:sp>
      <p:sp>
        <p:nvSpPr>
          <p:cNvPr id="7" name="Espaço Reservado para Rodapé 28"/>
          <p:cNvSpPr>
            <a:spLocks noGrp="1"/>
          </p:cNvSpPr>
          <p:nvPr>
            <p:ph type="ftr" sz="quarter" idx="11"/>
          </p:nvPr>
        </p:nvSpPr>
        <p:spPr/>
        <p:txBody>
          <a:bodyPr/>
          <a:lstStyle>
            <a:lvl1pPr>
              <a:defRPr/>
            </a:lvl1pPr>
          </a:lstStyle>
          <a:p>
            <a:pPr>
              <a:defRPr/>
            </a:pPr>
            <a:endParaRPr lang="pt-BR"/>
          </a:p>
        </p:txBody>
      </p:sp>
      <p:sp>
        <p:nvSpPr>
          <p:cNvPr id="8" name="Espaço Reservado para Número de Slide 6"/>
          <p:cNvSpPr>
            <a:spLocks noGrp="1"/>
          </p:cNvSpPr>
          <p:nvPr>
            <p:ph type="sldNum" sz="quarter" idx="12"/>
          </p:nvPr>
        </p:nvSpPr>
        <p:spPr/>
        <p:txBody>
          <a:bodyPr/>
          <a:lstStyle>
            <a:lvl1pPr>
              <a:defRPr/>
            </a:lvl1pPr>
          </a:lstStyle>
          <a:p>
            <a:pPr>
              <a:defRPr/>
            </a:pPr>
            <a:fld id="{F46E1D48-3967-414D-B101-F7DB949A6251}" type="slidenum">
              <a:rPr lang="pt-BR"/>
              <a:pPr>
                <a:defRPr/>
              </a:pPr>
              <a:t>‹nº›</a:t>
            </a:fld>
            <a:endParaRPr lang="pt-B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13" name="Espaço Reservado para Imagem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pt-BR" noProof="0" smtClean="0"/>
              <a:t>Clique no ícone para adicionar uma imagem</a:t>
            </a:r>
            <a:endParaRPr lang="en-US" noProof="0" dirty="0"/>
          </a:p>
        </p:txBody>
      </p:sp>
      <p:sp>
        <p:nvSpPr>
          <p:cNvPr id="17" name="Título 16"/>
          <p:cNvSpPr>
            <a:spLocks noGrp="1"/>
          </p:cNvSpPr>
          <p:nvPr>
            <p:ph type="title"/>
          </p:nvPr>
        </p:nvSpPr>
        <p:spPr>
          <a:xfrm>
            <a:off x="381000" y="4993760"/>
            <a:ext cx="5867400" cy="522288"/>
          </a:xfrm>
        </p:spPr>
        <p:txBody>
          <a:bodyPr/>
          <a:lstStyle>
            <a:lvl1pPr algn="l">
              <a:buNone/>
              <a:defRPr sz="2000" b="1"/>
            </a:lvl1pPr>
          </a:lstStyle>
          <a:p>
            <a:r>
              <a:rPr lang="pt-BR" smtClean="0"/>
              <a:t>Clique para editar o estilo do título mestre</a:t>
            </a:r>
            <a:endParaRPr lang="en-US"/>
          </a:p>
        </p:txBody>
      </p:sp>
      <p:sp>
        <p:nvSpPr>
          <p:cNvPr id="26" name="Espaço Reservado para Tex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pt-BR" smtClean="0"/>
              <a:t>Clique para editar os estilos do texto mestre</a:t>
            </a:r>
          </a:p>
        </p:txBody>
      </p:sp>
      <p:sp>
        <p:nvSpPr>
          <p:cNvPr id="5" name="Espaço Reservado para Data 10"/>
          <p:cNvSpPr>
            <a:spLocks noGrp="1"/>
          </p:cNvSpPr>
          <p:nvPr>
            <p:ph type="dt" sz="half" idx="10"/>
          </p:nvPr>
        </p:nvSpPr>
        <p:spPr/>
        <p:txBody>
          <a:bodyPr/>
          <a:lstStyle>
            <a:lvl1pPr>
              <a:defRPr/>
            </a:lvl1pPr>
          </a:lstStyle>
          <a:p>
            <a:pPr>
              <a:defRPr/>
            </a:pPr>
            <a:fld id="{1776072E-D5DB-4E82-9AEC-D66916BE0CBA}" type="datetimeFigureOut">
              <a:rPr lang="pt-BR"/>
              <a:pPr>
                <a:defRPr/>
              </a:pPr>
              <a:t>28/10/2009</a:t>
            </a:fld>
            <a:endParaRPr lang="pt-BR"/>
          </a:p>
        </p:txBody>
      </p:sp>
      <p:sp>
        <p:nvSpPr>
          <p:cNvPr id="6" name="Espaço Reservado para Rodapé 27"/>
          <p:cNvSpPr>
            <a:spLocks noGrp="1"/>
          </p:cNvSpPr>
          <p:nvPr>
            <p:ph type="ftr" sz="quarter" idx="11"/>
          </p:nvPr>
        </p:nvSpPr>
        <p:spPr/>
        <p:txBody>
          <a:bodyPr/>
          <a:lstStyle>
            <a:lvl1pPr>
              <a:defRPr/>
            </a:lvl1pPr>
          </a:lstStyle>
          <a:p>
            <a:pPr>
              <a:defRPr/>
            </a:pPr>
            <a:endParaRPr lang="pt-BR"/>
          </a:p>
        </p:txBody>
      </p:sp>
      <p:sp>
        <p:nvSpPr>
          <p:cNvPr id="7" name="Espaço Reservado para Número de Slide 4"/>
          <p:cNvSpPr>
            <a:spLocks noGrp="1"/>
          </p:cNvSpPr>
          <p:nvPr>
            <p:ph type="sldNum" sz="quarter" idx="12"/>
          </p:nvPr>
        </p:nvSpPr>
        <p:spPr/>
        <p:txBody>
          <a:bodyPr/>
          <a:lstStyle>
            <a:lvl1pPr>
              <a:defRPr/>
            </a:lvl1pPr>
          </a:lstStyle>
          <a:p>
            <a:pPr>
              <a:defRPr/>
            </a:pPr>
            <a:fld id="{0DB08B85-7E66-4A39-8054-7F96C4B4CAF1}" type="slidenum">
              <a:rPr lang="pt-BR"/>
              <a:pPr>
                <a:defRPr/>
              </a:pPr>
              <a:t>‹nº›</a:t>
            </a:fld>
            <a:endParaRPr lang="pt-BR"/>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10"/>
          <p:cNvSpPr>
            <a:spLocks noGrp="1"/>
          </p:cNvSpPr>
          <p:nvPr>
            <p:ph type="dt" sz="half" idx="10"/>
          </p:nvPr>
        </p:nvSpPr>
        <p:spPr/>
        <p:txBody>
          <a:bodyPr/>
          <a:lstStyle>
            <a:lvl1pPr>
              <a:defRPr/>
            </a:lvl1pPr>
          </a:lstStyle>
          <a:p>
            <a:pPr>
              <a:defRPr/>
            </a:pPr>
            <a:fld id="{1091DC8C-8134-4B63-9DA7-CB4FAAB8BAD9}" type="datetimeFigureOut">
              <a:rPr lang="pt-BR"/>
              <a:pPr>
                <a:defRPr/>
              </a:pPr>
              <a:t>28/10/2009</a:t>
            </a:fld>
            <a:endParaRPr lang="pt-BR"/>
          </a:p>
        </p:txBody>
      </p:sp>
      <p:sp>
        <p:nvSpPr>
          <p:cNvPr id="5" name="Espaço Reservado para Rodapé 27"/>
          <p:cNvSpPr>
            <a:spLocks noGrp="1"/>
          </p:cNvSpPr>
          <p:nvPr>
            <p:ph type="ftr" sz="quarter" idx="11"/>
          </p:nvPr>
        </p:nvSpPr>
        <p:spPr/>
        <p:txBody>
          <a:bodyPr/>
          <a:lstStyle>
            <a:lvl1pPr>
              <a:defRPr/>
            </a:lvl1pPr>
          </a:lstStyle>
          <a:p>
            <a:pPr>
              <a:defRPr/>
            </a:pPr>
            <a:endParaRPr lang="pt-BR"/>
          </a:p>
        </p:txBody>
      </p:sp>
      <p:sp>
        <p:nvSpPr>
          <p:cNvPr id="6" name="Espaço Reservado para Número de Slide 4"/>
          <p:cNvSpPr>
            <a:spLocks noGrp="1"/>
          </p:cNvSpPr>
          <p:nvPr>
            <p:ph type="sldNum" sz="quarter" idx="12"/>
          </p:nvPr>
        </p:nvSpPr>
        <p:spPr/>
        <p:txBody>
          <a:bodyPr/>
          <a:lstStyle>
            <a:lvl1pPr>
              <a:defRPr/>
            </a:lvl1pPr>
          </a:lstStyle>
          <a:p>
            <a:pPr>
              <a:defRPr/>
            </a:pPr>
            <a:fld id="{5719F512-F3D3-4876-A0C2-9CB3E67BEABA}" type="slidenum">
              <a:rPr lang="pt-BR"/>
              <a:pPr>
                <a:defRPr/>
              </a:pPr>
              <a:t>‹nº›</a:t>
            </a:fld>
            <a:endParaRPr lang="pt-BR"/>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58000" y="549276"/>
            <a:ext cx="1828800" cy="5851525"/>
          </a:xfrm>
        </p:spPr>
        <p:txBody>
          <a:bodyPr vert="eaVer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a:xfrm>
            <a:off x="457200" y="549276"/>
            <a:ext cx="62484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10"/>
          <p:cNvSpPr>
            <a:spLocks noGrp="1"/>
          </p:cNvSpPr>
          <p:nvPr>
            <p:ph type="dt" sz="half" idx="10"/>
          </p:nvPr>
        </p:nvSpPr>
        <p:spPr/>
        <p:txBody>
          <a:bodyPr/>
          <a:lstStyle>
            <a:lvl1pPr>
              <a:defRPr/>
            </a:lvl1pPr>
          </a:lstStyle>
          <a:p>
            <a:pPr>
              <a:defRPr/>
            </a:pPr>
            <a:fld id="{A3EF2603-EAAD-4B9F-ADB0-88B092704F21}" type="datetimeFigureOut">
              <a:rPr lang="pt-BR"/>
              <a:pPr>
                <a:defRPr/>
              </a:pPr>
              <a:t>28/10/2009</a:t>
            </a:fld>
            <a:endParaRPr lang="pt-BR"/>
          </a:p>
        </p:txBody>
      </p:sp>
      <p:sp>
        <p:nvSpPr>
          <p:cNvPr id="5" name="Espaço Reservado para Rodapé 27"/>
          <p:cNvSpPr>
            <a:spLocks noGrp="1"/>
          </p:cNvSpPr>
          <p:nvPr>
            <p:ph type="ftr" sz="quarter" idx="11"/>
          </p:nvPr>
        </p:nvSpPr>
        <p:spPr/>
        <p:txBody>
          <a:bodyPr/>
          <a:lstStyle>
            <a:lvl1pPr>
              <a:defRPr/>
            </a:lvl1pPr>
          </a:lstStyle>
          <a:p>
            <a:pPr>
              <a:defRPr/>
            </a:pPr>
            <a:endParaRPr lang="pt-BR"/>
          </a:p>
        </p:txBody>
      </p:sp>
      <p:sp>
        <p:nvSpPr>
          <p:cNvPr id="6" name="Espaço Reservado para Número de Slide 4"/>
          <p:cNvSpPr>
            <a:spLocks noGrp="1"/>
          </p:cNvSpPr>
          <p:nvPr>
            <p:ph type="sldNum" sz="quarter" idx="12"/>
          </p:nvPr>
        </p:nvSpPr>
        <p:spPr/>
        <p:txBody>
          <a:bodyPr/>
          <a:lstStyle>
            <a:lvl1pPr>
              <a:defRPr/>
            </a:lvl1pPr>
          </a:lstStyle>
          <a:p>
            <a:pPr>
              <a:defRPr/>
            </a:pPr>
            <a:fld id="{13F748CC-9EA1-47BE-9F62-0518C2C09D16}" type="slidenum">
              <a:rPr lang="pt-BR"/>
              <a:pPr>
                <a:defRPr/>
              </a:pPr>
              <a:t>‹nº›</a:t>
            </a:fld>
            <a:endParaRPr lang="pt-BR"/>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lide de título">
    <p:spTree>
      <p:nvGrpSpPr>
        <p:cNvPr id="1" name=""/>
        <p:cNvGrpSpPr/>
        <p:nvPr/>
      </p:nvGrpSpPr>
      <p:grpSpPr>
        <a:xfrm>
          <a:off x="0" y="0"/>
          <a:ext cx="0" cy="0"/>
          <a:chOff x="0" y="0"/>
          <a:chExt cx="0" cy="0"/>
        </a:xfrm>
      </p:grpSpPr>
      <p:pic>
        <p:nvPicPr>
          <p:cNvPr id="2" name="Picture 3" descr="\\cin01\scratch_povqs$\projetao\logoMarcaFinal2.png"/>
          <p:cNvPicPr>
            <a:picLocks noChangeAspect="1" noChangeArrowheads="1"/>
          </p:cNvPicPr>
          <p:nvPr userDrawn="1"/>
        </p:nvPicPr>
        <p:blipFill>
          <a:blip r:embed="rId2" cstate="print"/>
          <a:srcRect/>
          <a:stretch>
            <a:fillRect/>
          </a:stretch>
        </p:blipFill>
        <p:spPr bwMode="auto">
          <a:xfrm>
            <a:off x="1357313" y="1071563"/>
            <a:ext cx="6527800" cy="3533775"/>
          </a:xfrm>
          <a:prstGeom prst="rect">
            <a:avLst/>
          </a:prstGeom>
          <a:noFill/>
          <a:ln w="9525">
            <a:noFill/>
            <a:miter lim="800000"/>
            <a:headEnd/>
            <a:tailEnd/>
          </a:ln>
        </p:spPr>
      </p:pic>
      <p:pic>
        <p:nvPicPr>
          <p:cNvPr id="3" name="Imagem 13" descr="GEAR2.png"/>
          <p:cNvPicPr>
            <a:picLocks noChangeAspect="1"/>
          </p:cNvPicPr>
          <p:nvPr userDrawn="1"/>
        </p:nvPicPr>
        <p:blipFill>
          <a:blip r:embed="rId3" cstate="print"/>
          <a:srcRect/>
          <a:stretch>
            <a:fillRect/>
          </a:stretch>
        </p:blipFill>
        <p:spPr bwMode="auto">
          <a:xfrm>
            <a:off x="6000750" y="5357813"/>
            <a:ext cx="2524125" cy="11557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4" name="Conector reto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Espaço Reservado para Tex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pt-BR" smtClean="0"/>
              <a:t>Clique para editar os estilos do texto mestre</a:t>
            </a:r>
          </a:p>
        </p:txBody>
      </p:sp>
      <p:sp>
        <p:nvSpPr>
          <p:cNvPr id="8" name="Título 7"/>
          <p:cNvSpPr>
            <a:spLocks noGrp="1"/>
          </p:cNvSpPr>
          <p:nvPr>
            <p:ph type="title"/>
          </p:nvPr>
        </p:nvSpPr>
        <p:spPr>
          <a:xfrm>
            <a:off x="180475" y="2947085"/>
            <a:ext cx="8686800" cy="1184825"/>
          </a:xfrm>
        </p:spPr>
        <p:txBody>
          <a:bodyPr rtlCol="0" anchor="t"/>
          <a:lstStyle>
            <a:lvl1pPr algn="r">
              <a:defRPr/>
            </a:lvl1pPr>
          </a:lstStyle>
          <a:p>
            <a:r>
              <a:rPr lang="pt-BR" smtClean="0"/>
              <a:t>Clique para editar o estilo do título mestre</a:t>
            </a:r>
            <a:endParaRPr lang="en-US"/>
          </a:p>
        </p:txBody>
      </p:sp>
      <p:sp>
        <p:nvSpPr>
          <p:cNvPr id="5" name="Espaço Reservado para Data 18"/>
          <p:cNvSpPr>
            <a:spLocks noGrp="1"/>
          </p:cNvSpPr>
          <p:nvPr>
            <p:ph type="dt" sz="half" idx="10"/>
          </p:nvPr>
        </p:nvSpPr>
        <p:spPr/>
        <p:txBody>
          <a:bodyPr/>
          <a:lstStyle>
            <a:lvl1pPr>
              <a:defRPr/>
            </a:lvl1pPr>
          </a:lstStyle>
          <a:p>
            <a:pPr>
              <a:defRPr/>
            </a:pPr>
            <a:fld id="{A38450D0-CC84-40DC-893A-E9DEF8553B9E}" type="datetimeFigureOut">
              <a:rPr lang="pt-BR"/>
              <a:pPr>
                <a:defRPr/>
              </a:pPr>
              <a:t>28/10/2009</a:t>
            </a:fld>
            <a:endParaRPr lang="pt-BR"/>
          </a:p>
        </p:txBody>
      </p:sp>
      <p:sp>
        <p:nvSpPr>
          <p:cNvPr id="7" name="Espaço Reservado para Rodapé 10"/>
          <p:cNvSpPr>
            <a:spLocks noGrp="1"/>
          </p:cNvSpPr>
          <p:nvPr>
            <p:ph type="ftr" sz="quarter" idx="11"/>
          </p:nvPr>
        </p:nvSpPr>
        <p:spPr/>
        <p:txBody>
          <a:bodyPr/>
          <a:lstStyle>
            <a:lvl1pPr>
              <a:defRPr/>
            </a:lvl1pPr>
          </a:lstStyle>
          <a:p>
            <a:pPr>
              <a:defRPr/>
            </a:pPr>
            <a:endParaRPr lang="pt-BR"/>
          </a:p>
        </p:txBody>
      </p:sp>
      <p:sp>
        <p:nvSpPr>
          <p:cNvPr id="9" name="Espaço Reservado para Número de Slide 15"/>
          <p:cNvSpPr>
            <a:spLocks noGrp="1"/>
          </p:cNvSpPr>
          <p:nvPr>
            <p:ph type="sldNum" sz="quarter" idx="12"/>
          </p:nvPr>
        </p:nvSpPr>
        <p:spPr/>
        <p:txBody>
          <a:bodyPr/>
          <a:lstStyle>
            <a:lvl1pPr>
              <a:defRPr/>
            </a:lvl1pPr>
          </a:lstStyle>
          <a:p>
            <a:pPr>
              <a:defRPr/>
            </a:pPr>
            <a:fld id="{D723917F-C4D9-49D6-8554-444164590273}" type="slidenum">
              <a:rPr lang="pt-BR"/>
              <a:pPr>
                <a:defRPr/>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0" name="Título 19"/>
          <p:cNvSpPr>
            <a:spLocks noGrp="1"/>
          </p:cNvSpPr>
          <p:nvPr>
            <p:ph type="title"/>
          </p:nvPr>
        </p:nvSpPr>
        <p:spPr>
          <a:xfrm>
            <a:off x="301752" y="457200"/>
            <a:ext cx="8686800" cy="841248"/>
          </a:xfrm>
        </p:spPr>
        <p:txBody>
          <a:bodyPr/>
          <a:lstStyle/>
          <a:p>
            <a:r>
              <a:rPr lang="pt-BR" smtClean="0"/>
              <a:t>Clique para editar o estilo do título mestre</a:t>
            </a:r>
            <a:endParaRPr lang="en-US"/>
          </a:p>
        </p:txBody>
      </p:sp>
      <p:sp>
        <p:nvSpPr>
          <p:cNvPr id="14" name="Espaço Reservado para Conteúd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13" name="Espaço Reservado para Conteúd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10"/>
          <p:cNvSpPr>
            <a:spLocks noGrp="1"/>
          </p:cNvSpPr>
          <p:nvPr>
            <p:ph type="dt" sz="half" idx="10"/>
          </p:nvPr>
        </p:nvSpPr>
        <p:spPr/>
        <p:txBody>
          <a:bodyPr/>
          <a:lstStyle>
            <a:lvl1pPr>
              <a:defRPr/>
            </a:lvl1pPr>
          </a:lstStyle>
          <a:p>
            <a:pPr>
              <a:defRPr/>
            </a:pPr>
            <a:fld id="{E94C16EF-A1DA-4ED2-9C1F-F941FEA8F477}" type="datetimeFigureOut">
              <a:rPr lang="pt-BR"/>
              <a:pPr>
                <a:defRPr/>
              </a:pPr>
              <a:t>28/10/2009</a:t>
            </a:fld>
            <a:endParaRPr lang="pt-BR"/>
          </a:p>
        </p:txBody>
      </p:sp>
      <p:sp>
        <p:nvSpPr>
          <p:cNvPr id="6" name="Espaço Reservado para Rodapé 27"/>
          <p:cNvSpPr>
            <a:spLocks noGrp="1"/>
          </p:cNvSpPr>
          <p:nvPr>
            <p:ph type="ftr" sz="quarter" idx="11"/>
          </p:nvPr>
        </p:nvSpPr>
        <p:spPr/>
        <p:txBody>
          <a:bodyPr/>
          <a:lstStyle>
            <a:lvl1pPr>
              <a:defRPr/>
            </a:lvl1pPr>
          </a:lstStyle>
          <a:p>
            <a:pPr>
              <a:defRPr/>
            </a:pPr>
            <a:endParaRPr lang="pt-BR"/>
          </a:p>
        </p:txBody>
      </p:sp>
      <p:sp>
        <p:nvSpPr>
          <p:cNvPr id="7" name="Espaço Reservado para Número de Slide 4"/>
          <p:cNvSpPr>
            <a:spLocks noGrp="1"/>
          </p:cNvSpPr>
          <p:nvPr>
            <p:ph type="sldNum" sz="quarter" idx="12"/>
          </p:nvPr>
        </p:nvSpPr>
        <p:spPr/>
        <p:txBody>
          <a:bodyPr/>
          <a:lstStyle>
            <a:lvl1pPr>
              <a:defRPr/>
            </a:lvl1pPr>
          </a:lstStyle>
          <a:p>
            <a:pPr>
              <a:defRPr/>
            </a:pPr>
            <a:fld id="{E3F00245-F73E-4987-BB45-EA6EEA2C2E76}" type="slidenum">
              <a:rPr lang="pt-BR"/>
              <a:pPr>
                <a:defRPr/>
              </a:pPr>
              <a:t>‹nº›</a:t>
            </a:fld>
            <a:endParaRPr lang="pt-B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7" name="Conector reto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Título 28"/>
          <p:cNvSpPr>
            <a:spLocks noGrp="1"/>
          </p:cNvSpPr>
          <p:nvPr>
            <p:ph type="title"/>
          </p:nvPr>
        </p:nvSpPr>
        <p:spPr>
          <a:xfrm>
            <a:off x="304800" y="5410200"/>
            <a:ext cx="8610600" cy="882650"/>
          </a:xfrm>
        </p:spPr>
        <p:txBody>
          <a:bodyPr/>
          <a:lstStyle>
            <a:lvl1pPr>
              <a:defRPr/>
            </a:lvl1pPr>
          </a:lstStyle>
          <a:p>
            <a:r>
              <a:rPr lang="pt-BR" smtClean="0"/>
              <a:t>Clique para editar o estilo do título mestre</a:t>
            </a:r>
            <a:endParaRPr lang="en-US"/>
          </a:p>
        </p:txBody>
      </p:sp>
      <p:sp>
        <p:nvSpPr>
          <p:cNvPr id="13" name="Espaço Reservado para Tex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pt-BR" smtClean="0"/>
              <a:t>Clique para editar os estilos do texto mestre</a:t>
            </a:r>
          </a:p>
        </p:txBody>
      </p:sp>
      <p:sp>
        <p:nvSpPr>
          <p:cNvPr id="25" name="Espaço Reservado para Tex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pt-BR" smtClean="0"/>
              <a:t>Clique para editar os estilos do texto mestre</a:t>
            </a:r>
          </a:p>
        </p:txBody>
      </p:sp>
      <p:sp>
        <p:nvSpPr>
          <p:cNvPr id="4" name="Espaço Reservado para Conteúd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28" name="Espaço Reservado para Conteúd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8" name="Espaço Reservado para Data 9"/>
          <p:cNvSpPr>
            <a:spLocks noGrp="1"/>
          </p:cNvSpPr>
          <p:nvPr>
            <p:ph type="dt" sz="half" idx="10"/>
          </p:nvPr>
        </p:nvSpPr>
        <p:spPr/>
        <p:txBody>
          <a:bodyPr/>
          <a:lstStyle>
            <a:lvl1pPr>
              <a:defRPr/>
            </a:lvl1pPr>
          </a:lstStyle>
          <a:p>
            <a:pPr>
              <a:defRPr/>
            </a:pPr>
            <a:fld id="{92C50FE2-B953-4251-94BE-3E55466E3454}" type="datetimeFigureOut">
              <a:rPr lang="pt-BR"/>
              <a:pPr>
                <a:defRPr/>
              </a:pPr>
              <a:t>28/10/2009</a:t>
            </a:fld>
            <a:endParaRPr lang="pt-BR"/>
          </a:p>
        </p:txBody>
      </p:sp>
      <p:sp>
        <p:nvSpPr>
          <p:cNvPr id="9" name="Espaço Reservado para Rodapé 5"/>
          <p:cNvSpPr>
            <a:spLocks noGrp="1"/>
          </p:cNvSpPr>
          <p:nvPr>
            <p:ph type="ftr" sz="quarter" idx="11"/>
          </p:nvPr>
        </p:nvSpPr>
        <p:spPr/>
        <p:txBody>
          <a:bodyPr/>
          <a:lstStyle>
            <a:lvl1pPr>
              <a:defRPr/>
            </a:lvl1pPr>
          </a:lstStyle>
          <a:p>
            <a:pPr>
              <a:defRPr/>
            </a:pPr>
            <a:endParaRPr lang="pt-BR"/>
          </a:p>
        </p:txBody>
      </p:sp>
      <p:sp>
        <p:nvSpPr>
          <p:cNvPr id="10" name="Espaço Reservado para Número de Slide 6"/>
          <p:cNvSpPr>
            <a:spLocks noGrp="1"/>
          </p:cNvSpPr>
          <p:nvPr>
            <p:ph type="sldNum" sz="quarter" idx="12"/>
          </p:nvPr>
        </p:nvSpPr>
        <p:spPr>
          <a:xfrm>
            <a:off x="8229600" y="6477000"/>
            <a:ext cx="762000" cy="247650"/>
          </a:xfrm>
        </p:spPr>
        <p:txBody>
          <a:bodyPr/>
          <a:lstStyle>
            <a:lvl1pPr>
              <a:defRPr/>
            </a:lvl1pPr>
          </a:lstStyle>
          <a:p>
            <a:pPr>
              <a:defRPr/>
            </a:pPr>
            <a:fld id="{92A18BCC-BE6C-414F-98EE-E2AC2D3CE9E2}" type="slidenum">
              <a:rPr lang="pt-BR"/>
              <a:pPr>
                <a:defRP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3" name="Conector reto 2"/>
          <p:cNvSpPr>
            <a:spLocks noChangeShapeType="1"/>
          </p:cNvSpPr>
          <p:nvPr userDrawn="1"/>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30" name="Título 29"/>
          <p:cNvSpPr>
            <a:spLocks noGrp="1"/>
          </p:cNvSpPr>
          <p:nvPr>
            <p:ph type="title"/>
          </p:nvPr>
        </p:nvSpPr>
        <p:spPr>
          <a:xfrm>
            <a:off x="301752" y="457200"/>
            <a:ext cx="8686800" cy="841248"/>
          </a:xfrm>
        </p:spPr>
        <p:txBody>
          <a:bodyPr/>
          <a:lstStyle/>
          <a:p>
            <a:r>
              <a:rPr lang="pt-BR" smtClean="0"/>
              <a:t>Clique para editar o estilo do título mestre</a:t>
            </a:r>
            <a:endParaRPr lang="en-US"/>
          </a:p>
        </p:txBody>
      </p:sp>
      <p:sp>
        <p:nvSpPr>
          <p:cNvPr id="4" name="Espaço Reservado para Data 10"/>
          <p:cNvSpPr>
            <a:spLocks noGrp="1"/>
          </p:cNvSpPr>
          <p:nvPr>
            <p:ph type="dt" sz="half" idx="10"/>
          </p:nvPr>
        </p:nvSpPr>
        <p:spPr/>
        <p:txBody>
          <a:bodyPr/>
          <a:lstStyle>
            <a:lvl1pPr>
              <a:defRPr/>
            </a:lvl1pPr>
          </a:lstStyle>
          <a:p>
            <a:pPr>
              <a:defRPr/>
            </a:pPr>
            <a:fld id="{BD873B9B-8C92-46A8-8312-5B3B766CF8AE}" type="datetimeFigureOut">
              <a:rPr lang="pt-BR"/>
              <a:pPr>
                <a:defRPr/>
              </a:pPr>
              <a:t>28/10/2009</a:t>
            </a:fld>
            <a:endParaRPr lang="pt-BR"/>
          </a:p>
        </p:txBody>
      </p:sp>
      <p:sp>
        <p:nvSpPr>
          <p:cNvPr id="5" name="Espaço Reservado para Rodapé 27"/>
          <p:cNvSpPr>
            <a:spLocks noGrp="1"/>
          </p:cNvSpPr>
          <p:nvPr>
            <p:ph type="ftr" sz="quarter" idx="11"/>
          </p:nvPr>
        </p:nvSpPr>
        <p:spPr/>
        <p:txBody>
          <a:bodyPr/>
          <a:lstStyle>
            <a:lvl1pPr>
              <a:defRPr/>
            </a:lvl1pPr>
          </a:lstStyle>
          <a:p>
            <a:pPr>
              <a:defRPr/>
            </a:pPr>
            <a:endParaRPr lang="pt-BR"/>
          </a:p>
        </p:txBody>
      </p:sp>
      <p:sp>
        <p:nvSpPr>
          <p:cNvPr id="6" name="Espaço Reservado para Número de Slide 4"/>
          <p:cNvSpPr>
            <a:spLocks noGrp="1"/>
          </p:cNvSpPr>
          <p:nvPr>
            <p:ph type="sldNum" sz="quarter" idx="12"/>
          </p:nvPr>
        </p:nvSpPr>
        <p:spPr/>
        <p:txBody>
          <a:bodyPr/>
          <a:lstStyle>
            <a:lvl1pPr>
              <a:defRPr/>
            </a:lvl1pPr>
          </a:lstStyle>
          <a:p>
            <a:pPr>
              <a:defRPr/>
            </a:pPr>
            <a:fld id="{ACEE5617-DAE8-4118-84BC-868D3E35FA9A}" type="slidenum">
              <a:rPr lang="pt-BR"/>
              <a:pPr>
                <a:defRPr/>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0"/>
          <p:cNvSpPr>
            <a:spLocks noGrp="1"/>
          </p:cNvSpPr>
          <p:nvPr>
            <p:ph type="dt" sz="half" idx="10"/>
          </p:nvPr>
        </p:nvSpPr>
        <p:spPr/>
        <p:txBody>
          <a:bodyPr/>
          <a:lstStyle>
            <a:lvl1pPr>
              <a:defRPr/>
            </a:lvl1pPr>
          </a:lstStyle>
          <a:p>
            <a:pPr>
              <a:defRPr/>
            </a:pPr>
            <a:fld id="{AE9CA445-A57C-4FB6-B08C-170AA88DA0B5}" type="datetimeFigureOut">
              <a:rPr lang="pt-BR"/>
              <a:pPr>
                <a:defRPr/>
              </a:pPr>
              <a:t>28/10/2009</a:t>
            </a:fld>
            <a:endParaRPr lang="pt-BR"/>
          </a:p>
        </p:txBody>
      </p:sp>
      <p:sp>
        <p:nvSpPr>
          <p:cNvPr id="3" name="Espaço Reservado para Rodapé 27"/>
          <p:cNvSpPr>
            <a:spLocks noGrp="1"/>
          </p:cNvSpPr>
          <p:nvPr>
            <p:ph type="ftr" sz="quarter" idx="11"/>
          </p:nvPr>
        </p:nvSpPr>
        <p:spPr/>
        <p:txBody>
          <a:bodyPr/>
          <a:lstStyle>
            <a:lvl1pPr>
              <a:defRPr/>
            </a:lvl1pPr>
          </a:lstStyle>
          <a:p>
            <a:pPr>
              <a:defRPr/>
            </a:pPr>
            <a:endParaRPr lang="pt-BR"/>
          </a:p>
        </p:txBody>
      </p:sp>
      <p:sp>
        <p:nvSpPr>
          <p:cNvPr id="4" name="Espaço Reservado para Número de Slide 4"/>
          <p:cNvSpPr>
            <a:spLocks noGrp="1"/>
          </p:cNvSpPr>
          <p:nvPr>
            <p:ph type="sldNum" sz="quarter" idx="12"/>
          </p:nvPr>
        </p:nvSpPr>
        <p:spPr/>
        <p:txBody>
          <a:bodyPr/>
          <a:lstStyle>
            <a:lvl1pPr>
              <a:defRPr/>
            </a:lvl1pPr>
          </a:lstStyle>
          <a:p>
            <a:pPr>
              <a:defRPr/>
            </a:pPr>
            <a:fld id="{E3FB5CD5-143D-454E-B16F-6B4B3644D830}" type="slidenum">
              <a:rPr lang="pt-BR"/>
              <a:pPr>
                <a:defRPr/>
              </a:pPr>
              <a:t>‹nº›</a:t>
            </a:fld>
            <a:endParaRPr lang="pt-B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5" name="Conector reto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Título 11"/>
          <p:cNvSpPr>
            <a:spLocks noGrp="1"/>
          </p:cNvSpPr>
          <p:nvPr>
            <p:ph type="title"/>
          </p:nvPr>
        </p:nvSpPr>
        <p:spPr>
          <a:xfrm>
            <a:off x="457200" y="5486400"/>
            <a:ext cx="8458200" cy="520700"/>
          </a:xfrm>
        </p:spPr>
        <p:txBody>
          <a:bodyPr/>
          <a:lstStyle>
            <a:lvl1pPr algn="l">
              <a:buNone/>
              <a:defRPr sz="2000" b="1"/>
            </a:lvl1pPr>
          </a:lstStyle>
          <a:p>
            <a:r>
              <a:rPr lang="pt-BR" smtClean="0"/>
              <a:t>Clique para editar o estilo do título mestre</a:t>
            </a:r>
            <a:endParaRPr lang="en-US"/>
          </a:p>
        </p:txBody>
      </p:sp>
      <p:sp>
        <p:nvSpPr>
          <p:cNvPr id="26" name="Espaço Reservado para Tex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pt-BR" smtClean="0"/>
              <a:t>Clique para editar os estilos do texto mestre</a:t>
            </a:r>
          </a:p>
        </p:txBody>
      </p:sp>
      <p:sp>
        <p:nvSpPr>
          <p:cNvPr id="14" name="Espaço Reservado para Conteúd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6" name="Espaço Reservado para Data 24"/>
          <p:cNvSpPr>
            <a:spLocks noGrp="1"/>
          </p:cNvSpPr>
          <p:nvPr>
            <p:ph type="dt" sz="half" idx="10"/>
          </p:nvPr>
        </p:nvSpPr>
        <p:spPr/>
        <p:txBody>
          <a:bodyPr/>
          <a:lstStyle>
            <a:lvl1pPr>
              <a:defRPr/>
            </a:lvl1pPr>
          </a:lstStyle>
          <a:p>
            <a:pPr>
              <a:defRPr/>
            </a:pPr>
            <a:fld id="{4297BCAB-23EB-4DB7-8770-4AF81706198C}" type="datetimeFigureOut">
              <a:rPr lang="pt-BR"/>
              <a:pPr>
                <a:defRPr/>
              </a:pPr>
              <a:t>28/10/2009</a:t>
            </a:fld>
            <a:endParaRPr lang="pt-BR"/>
          </a:p>
        </p:txBody>
      </p:sp>
      <p:sp>
        <p:nvSpPr>
          <p:cNvPr id="7" name="Espaço Reservado para Rodapé 28"/>
          <p:cNvSpPr>
            <a:spLocks noGrp="1"/>
          </p:cNvSpPr>
          <p:nvPr>
            <p:ph type="ftr" sz="quarter" idx="11"/>
          </p:nvPr>
        </p:nvSpPr>
        <p:spPr/>
        <p:txBody>
          <a:bodyPr/>
          <a:lstStyle>
            <a:lvl1pPr>
              <a:defRPr/>
            </a:lvl1pPr>
          </a:lstStyle>
          <a:p>
            <a:pPr>
              <a:defRPr/>
            </a:pPr>
            <a:endParaRPr lang="pt-BR"/>
          </a:p>
        </p:txBody>
      </p:sp>
      <p:sp>
        <p:nvSpPr>
          <p:cNvPr id="8" name="Espaço Reservado para Número de Slide 6"/>
          <p:cNvSpPr>
            <a:spLocks noGrp="1"/>
          </p:cNvSpPr>
          <p:nvPr>
            <p:ph type="sldNum" sz="quarter" idx="12"/>
          </p:nvPr>
        </p:nvSpPr>
        <p:spPr/>
        <p:txBody>
          <a:bodyPr/>
          <a:lstStyle>
            <a:lvl1pPr>
              <a:defRPr/>
            </a:lvl1pPr>
          </a:lstStyle>
          <a:p>
            <a:pPr>
              <a:defRPr/>
            </a:pPr>
            <a:fld id="{BC68C799-40A2-4B80-A76C-D7A3DA6A0E60}" type="slidenum">
              <a:rPr lang="pt-BR"/>
              <a:pPr>
                <a:defRPr/>
              </a:pPr>
              <a:t>‹nº›</a:t>
            </a:fld>
            <a:endParaRPr lang="pt-B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13" name="Espaço Reservado para Imagem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pt-BR" noProof="0" smtClean="0"/>
              <a:t>Clique no ícone para adicionar uma imagem</a:t>
            </a:r>
            <a:endParaRPr lang="en-US" noProof="0" dirty="0"/>
          </a:p>
        </p:txBody>
      </p:sp>
      <p:sp>
        <p:nvSpPr>
          <p:cNvPr id="17" name="Título 16"/>
          <p:cNvSpPr>
            <a:spLocks noGrp="1"/>
          </p:cNvSpPr>
          <p:nvPr>
            <p:ph type="title"/>
          </p:nvPr>
        </p:nvSpPr>
        <p:spPr>
          <a:xfrm>
            <a:off x="381000" y="4993760"/>
            <a:ext cx="5867400" cy="522288"/>
          </a:xfrm>
        </p:spPr>
        <p:txBody>
          <a:bodyPr/>
          <a:lstStyle>
            <a:lvl1pPr algn="l">
              <a:buNone/>
              <a:defRPr sz="2000" b="1"/>
            </a:lvl1pPr>
          </a:lstStyle>
          <a:p>
            <a:r>
              <a:rPr lang="pt-BR" smtClean="0"/>
              <a:t>Clique para editar o estilo do título mestre</a:t>
            </a:r>
            <a:endParaRPr lang="en-US"/>
          </a:p>
        </p:txBody>
      </p:sp>
      <p:sp>
        <p:nvSpPr>
          <p:cNvPr id="26" name="Espaço Reservado para Tex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pt-BR" smtClean="0"/>
              <a:t>Clique para editar os estilos do texto mestre</a:t>
            </a:r>
          </a:p>
        </p:txBody>
      </p:sp>
      <p:sp>
        <p:nvSpPr>
          <p:cNvPr id="5" name="Espaço Reservado para Data 10"/>
          <p:cNvSpPr>
            <a:spLocks noGrp="1"/>
          </p:cNvSpPr>
          <p:nvPr>
            <p:ph type="dt" sz="half" idx="10"/>
          </p:nvPr>
        </p:nvSpPr>
        <p:spPr/>
        <p:txBody>
          <a:bodyPr/>
          <a:lstStyle>
            <a:lvl1pPr>
              <a:defRPr/>
            </a:lvl1pPr>
          </a:lstStyle>
          <a:p>
            <a:pPr>
              <a:defRPr/>
            </a:pPr>
            <a:fld id="{4BDC7C67-F787-44EB-9D71-C98B64E73084}" type="datetimeFigureOut">
              <a:rPr lang="pt-BR"/>
              <a:pPr>
                <a:defRPr/>
              </a:pPr>
              <a:t>28/10/2009</a:t>
            </a:fld>
            <a:endParaRPr lang="pt-BR"/>
          </a:p>
        </p:txBody>
      </p:sp>
      <p:sp>
        <p:nvSpPr>
          <p:cNvPr id="6" name="Espaço Reservado para Rodapé 27"/>
          <p:cNvSpPr>
            <a:spLocks noGrp="1"/>
          </p:cNvSpPr>
          <p:nvPr>
            <p:ph type="ftr" sz="quarter" idx="11"/>
          </p:nvPr>
        </p:nvSpPr>
        <p:spPr/>
        <p:txBody>
          <a:bodyPr/>
          <a:lstStyle>
            <a:lvl1pPr>
              <a:defRPr/>
            </a:lvl1pPr>
          </a:lstStyle>
          <a:p>
            <a:pPr>
              <a:defRPr/>
            </a:pPr>
            <a:endParaRPr lang="pt-BR"/>
          </a:p>
        </p:txBody>
      </p:sp>
      <p:sp>
        <p:nvSpPr>
          <p:cNvPr id="7" name="Espaço Reservado para Número de Slide 4"/>
          <p:cNvSpPr>
            <a:spLocks noGrp="1"/>
          </p:cNvSpPr>
          <p:nvPr>
            <p:ph type="sldNum" sz="quarter" idx="12"/>
          </p:nvPr>
        </p:nvSpPr>
        <p:spPr/>
        <p:txBody>
          <a:bodyPr/>
          <a:lstStyle>
            <a:lvl1pPr>
              <a:defRPr/>
            </a:lvl1pPr>
          </a:lstStyle>
          <a:p>
            <a:pPr>
              <a:defRPr/>
            </a:pPr>
            <a:fld id="{BEF14EE6-EFB2-42B3-A219-9A5A5B84B30D}" type="slidenum">
              <a:rPr lang="pt-BR"/>
              <a:pPr>
                <a:defRPr/>
              </a:pPr>
              <a:t>‹nº›</a:t>
            </a:fld>
            <a:endParaRPr lang="pt-B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duotone>
              <a:schemeClr val="accent2">
                <a:shade val="45000"/>
                <a:satMod val="135000"/>
              </a:schemeClr>
              <a:prstClr val="white"/>
            </a:duotone>
            <a:lum/>
          </a:blip>
          <a:srcRect/>
          <a:stretch>
            <a:fillRect/>
          </a:stretch>
        </a:blipFill>
        <a:effectLst/>
      </p:bgPr>
    </p:bg>
    <p:spTree>
      <p:nvGrpSpPr>
        <p:cNvPr id="1" name=""/>
        <p:cNvGrpSpPr/>
        <p:nvPr/>
      </p:nvGrpSpPr>
      <p:grpSpPr>
        <a:xfrm>
          <a:off x="0" y="0"/>
          <a:ext cx="0" cy="0"/>
          <a:chOff x="0" y="0"/>
          <a:chExt cx="0" cy="0"/>
        </a:xfrm>
      </p:grpSpPr>
      <p:sp>
        <p:nvSpPr>
          <p:cNvPr id="7" name="Conector reto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9" name="Espaço Reservado para Texto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smtClean="0"/>
          </a:p>
        </p:txBody>
      </p:sp>
      <p:sp>
        <p:nvSpPr>
          <p:cNvPr id="11" name="Espaço Reservado para Data 10"/>
          <p:cNvSpPr>
            <a:spLocks noGrp="1"/>
          </p:cNvSpPr>
          <p:nvPr>
            <p:ph type="dt" sz="half" idx="2"/>
          </p:nvPr>
        </p:nvSpPr>
        <p:spPr>
          <a:xfrm>
            <a:off x="6477000" y="76200"/>
            <a:ext cx="2514600" cy="288925"/>
          </a:xfrm>
          <a:prstGeom prst="rect">
            <a:avLst/>
          </a:prstGeom>
        </p:spPr>
        <p:txBody>
          <a:bodyPr vert="horz" wrap="square" lIns="91440" tIns="45720" rIns="91440" bIns="45720" numCol="1" anchor="t" anchorCtr="0" compatLnSpc="1">
            <a:prstTxWarp prst="textNoShape">
              <a:avLst/>
            </a:prstTxWarp>
          </a:bodyPr>
          <a:lstStyle>
            <a:lvl1pPr>
              <a:defRPr sz="1200">
                <a:solidFill>
                  <a:srgbClr val="646C8F"/>
                </a:solidFill>
                <a:latin typeface="Franklin Gothic Book"/>
                <a:cs typeface="+mn-cs"/>
              </a:defRPr>
            </a:lvl1pPr>
          </a:lstStyle>
          <a:p>
            <a:pPr>
              <a:defRPr/>
            </a:pPr>
            <a:fld id="{BBA70F02-1874-4149-BADC-3F627832B275}" type="datetimeFigureOut">
              <a:rPr lang="pt-BR"/>
              <a:pPr>
                <a:defRPr/>
              </a:pPr>
              <a:t>28/10/2009</a:t>
            </a:fld>
            <a:endParaRPr lang="pt-BR"/>
          </a:p>
        </p:txBody>
      </p:sp>
      <p:sp>
        <p:nvSpPr>
          <p:cNvPr id="28" name="Espaço Reservado para Rodapé 27"/>
          <p:cNvSpPr>
            <a:spLocks noGrp="1"/>
          </p:cNvSpPr>
          <p:nvPr>
            <p:ph type="ftr" sz="quarter" idx="3"/>
          </p:nvPr>
        </p:nvSpPr>
        <p:spPr>
          <a:xfrm>
            <a:off x="3124200" y="76200"/>
            <a:ext cx="3352800" cy="2889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646C8F"/>
                </a:solidFill>
                <a:latin typeface="Franklin Gothic Book"/>
                <a:cs typeface="+mn-cs"/>
              </a:defRPr>
            </a:lvl1pPr>
          </a:lstStyle>
          <a:p>
            <a:pPr>
              <a:defRPr/>
            </a:pPr>
            <a:endParaRPr lang="pt-BR"/>
          </a:p>
        </p:txBody>
      </p:sp>
      <p:sp>
        <p:nvSpPr>
          <p:cNvPr id="5" name="Espaço Reservado para Número de Slide 4"/>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646C8F"/>
                </a:solidFill>
                <a:latin typeface="Franklin Gothic Book"/>
                <a:cs typeface="+mn-cs"/>
              </a:defRPr>
            </a:lvl1pPr>
          </a:lstStyle>
          <a:p>
            <a:pPr>
              <a:defRPr/>
            </a:pPr>
            <a:fld id="{05A4E73D-E7EE-4070-97C9-01EBA72AACC8}" type="slidenum">
              <a:rPr lang="pt-BR"/>
              <a:pPr>
                <a:defRPr/>
              </a:pPr>
              <a:t>‹nº›</a:t>
            </a:fld>
            <a:endParaRPr lang="pt-BR"/>
          </a:p>
        </p:txBody>
      </p:sp>
      <p:sp>
        <p:nvSpPr>
          <p:cNvPr id="10" name="Espaço Reservado para Título 9"/>
          <p:cNvSpPr>
            <a:spLocks noGrp="1"/>
          </p:cNvSpPr>
          <p:nvPr>
            <p:ph type="title"/>
          </p:nvPr>
        </p:nvSpPr>
        <p:spPr>
          <a:xfrm>
            <a:off x="304800" y="457200"/>
            <a:ext cx="8686800" cy="838200"/>
          </a:xfrm>
          <a:prstGeom prst="rect">
            <a:avLst/>
          </a:prstGeom>
        </p:spPr>
        <p:txBody>
          <a:bodyPr vert="horz" anchor="ctr">
            <a:normAutofit/>
          </a:bodyPr>
          <a:lstStyle/>
          <a:p>
            <a:r>
              <a:rPr lang="pt-BR" dirty="0" smtClean="0"/>
              <a:t>Clique para editar o estilo do título mestre</a:t>
            </a:r>
            <a:endParaRPr lang="en-US" dirty="0"/>
          </a:p>
        </p:txBody>
      </p:sp>
      <p:sp>
        <p:nvSpPr>
          <p:cNvPr id="9" name="Conector reto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Conector reto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pic>
        <p:nvPicPr>
          <p:cNvPr id="1040" name="Picture 3" descr="\\cin01\scratch_povqs$\projetao\logoMarcaFinal2.png"/>
          <p:cNvPicPr>
            <a:picLocks noChangeAspect="1" noChangeArrowheads="1"/>
          </p:cNvPicPr>
          <p:nvPr/>
        </p:nvPicPr>
        <p:blipFill>
          <a:blip r:embed="rId16" cstate="print"/>
          <a:srcRect/>
          <a:stretch>
            <a:fillRect/>
          </a:stretch>
        </p:blipFill>
        <p:spPr bwMode="auto">
          <a:xfrm>
            <a:off x="8072462" y="6215082"/>
            <a:ext cx="878834" cy="47522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80" r:id="rId4"/>
    <p:sldLayoutId id="2147483993" r:id="rId5"/>
    <p:sldLayoutId id="2147483994" r:id="rId6"/>
    <p:sldLayoutId id="2147483981" r:id="rId7"/>
    <p:sldLayoutId id="2147483995" r:id="rId8"/>
    <p:sldLayoutId id="2147483982" r:id="rId9"/>
    <p:sldLayoutId id="2147483983" r:id="rId10"/>
    <p:sldLayoutId id="2147483984" r:id="rId11"/>
    <p:sldLayoutId id="2147483996" r:id="rId12"/>
    <p:sldLayoutId id="2147484004" r:id="rId13"/>
  </p:sldLayoutIdLst>
  <p:timing>
    <p:tnLst>
      <p:par>
        <p:cTn id="1" dur="indefinite" restart="never" nodeType="tmRoot"/>
      </p:par>
    </p:tnLst>
  </p:timing>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1313" indent="-341313"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1363" indent="-284163"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1413" indent="-227013"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598613" indent="-227013"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5813" indent="-227013"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duotone>
              <a:schemeClr val="accent2">
                <a:shade val="45000"/>
                <a:satMod val="135000"/>
              </a:schemeClr>
              <a:prstClr val="white"/>
            </a:duotone>
            <a:lum/>
          </a:blip>
          <a:srcRect/>
          <a:stretch>
            <a:fillRect/>
          </a:stretch>
        </a:blipFill>
        <a:effectLst/>
      </p:bgPr>
    </p:bg>
    <p:spTree>
      <p:nvGrpSpPr>
        <p:cNvPr id="1" name=""/>
        <p:cNvGrpSpPr/>
        <p:nvPr/>
      </p:nvGrpSpPr>
      <p:grpSpPr>
        <a:xfrm>
          <a:off x="0" y="0"/>
          <a:ext cx="0" cy="0"/>
          <a:chOff x="0" y="0"/>
          <a:chExt cx="0" cy="0"/>
        </a:xfrm>
      </p:grpSpPr>
      <p:sp>
        <p:nvSpPr>
          <p:cNvPr id="2050" name="Espaço Reservado para Texto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smtClean="0"/>
          </a:p>
        </p:txBody>
      </p:sp>
      <p:sp>
        <p:nvSpPr>
          <p:cNvPr id="11" name="Espaço Reservado para Data 10"/>
          <p:cNvSpPr>
            <a:spLocks noGrp="1"/>
          </p:cNvSpPr>
          <p:nvPr>
            <p:ph type="dt" sz="half" idx="2"/>
          </p:nvPr>
        </p:nvSpPr>
        <p:spPr>
          <a:xfrm>
            <a:off x="6477000" y="76200"/>
            <a:ext cx="2514600" cy="288925"/>
          </a:xfrm>
          <a:prstGeom prst="rect">
            <a:avLst/>
          </a:prstGeom>
        </p:spPr>
        <p:txBody>
          <a:bodyPr vert="horz" wrap="square" lIns="91440" tIns="45720" rIns="91440" bIns="45720" numCol="1" anchor="t" anchorCtr="0" compatLnSpc="1">
            <a:prstTxWarp prst="textNoShape">
              <a:avLst/>
            </a:prstTxWarp>
          </a:bodyPr>
          <a:lstStyle>
            <a:lvl1pPr>
              <a:defRPr sz="1200">
                <a:solidFill>
                  <a:srgbClr val="646C8F"/>
                </a:solidFill>
                <a:latin typeface="Franklin Gothic Book"/>
                <a:cs typeface="+mn-cs"/>
              </a:defRPr>
            </a:lvl1pPr>
          </a:lstStyle>
          <a:p>
            <a:pPr>
              <a:defRPr/>
            </a:pPr>
            <a:fld id="{8BD31877-6E0A-49DA-BD24-1401CD32B83B}" type="datetimeFigureOut">
              <a:rPr lang="pt-BR"/>
              <a:pPr>
                <a:defRPr/>
              </a:pPr>
              <a:t>28/10/2009</a:t>
            </a:fld>
            <a:endParaRPr lang="pt-BR"/>
          </a:p>
        </p:txBody>
      </p:sp>
      <p:sp>
        <p:nvSpPr>
          <p:cNvPr id="28" name="Espaço Reservado para Rodapé 27"/>
          <p:cNvSpPr>
            <a:spLocks noGrp="1"/>
          </p:cNvSpPr>
          <p:nvPr>
            <p:ph type="ftr" sz="quarter" idx="3"/>
          </p:nvPr>
        </p:nvSpPr>
        <p:spPr>
          <a:xfrm>
            <a:off x="3124200" y="76200"/>
            <a:ext cx="3352800" cy="2889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646C8F"/>
                </a:solidFill>
                <a:latin typeface="Franklin Gothic Book"/>
                <a:cs typeface="+mn-cs"/>
              </a:defRPr>
            </a:lvl1pPr>
          </a:lstStyle>
          <a:p>
            <a:pPr>
              <a:defRPr/>
            </a:pPr>
            <a:endParaRPr lang="pt-BR"/>
          </a:p>
        </p:txBody>
      </p:sp>
      <p:sp>
        <p:nvSpPr>
          <p:cNvPr id="5" name="Espaço Reservado para Número de Slide 4"/>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646C8F"/>
                </a:solidFill>
                <a:latin typeface="Franklin Gothic Book"/>
                <a:cs typeface="+mn-cs"/>
              </a:defRPr>
            </a:lvl1pPr>
          </a:lstStyle>
          <a:p>
            <a:pPr>
              <a:defRPr/>
            </a:pPr>
            <a:fld id="{49FB660E-2F10-4434-B9CA-6FFB01657EB9}" type="slidenum">
              <a:rPr lang="pt-BR"/>
              <a:pPr>
                <a:defRPr/>
              </a:pPr>
              <a:t>‹nº›</a:t>
            </a:fld>
            <a:endParaRPr lang="pt-BR"/>
          </a:p>
        </p:txBody>
      </p:sp>
      <p:sp>
        <p:nvSpPr>
          <p:cNvPr id="10" name="Espaço Reservado para Título 9"/>
          <p:cNvSpPr>
            <a:spLocks noGrp="1"/>
          </p:cNvSpPr>
          <p:nvPr>
            <p:ph type="title"/>
          </p:nvPr>
        </p:nvSpPr>
        <p:spPr>
          <a:xfrm>
            <a:off x="304800" y="457200"/>
            <a:ext cx="8686800" cy="838200"/>
          </a:xfrm>
          <a:prstGeom prst="rect">
            <a:avLst/>
          </a:prstGeom>
        </p:spPr>
        <p:txBody>
          <a:bodyPr vert="horz" anchor="ctr">
            <a:normAutofit/>
          </a:bodyPr>
          <a:lstStyle/>
          <a:p>
            <a:r>
              <a:rPr lang="pt-BR" dirty="0" smtClean="0"/>
              <a:t>Clique para editar o estilo do título mestre</a:t>
            </a:r>
            <a:endParaRPr lang="en-US" dirty="0"/>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3985" r:id="rId4"/>
    <p:sldLayoutId id="2147484000" r:id="rId5"/>
    <p:sldLayoutId id="2147484001" r:id="rId6"/>
    <p:sldLayoutId id="2147483986" r:id="rId7"/>
    <p:sldLayoutId id="2147484002" r:id="rId8"/>
    <p:sldLayoutId id="2147483987" r:id="rId9"/>
    <p:sldLayoutId id="2147483988" r:id="rId10"/>
    <p:sldLayoutId id="2147483989" r:id="rId11"/>
    <p:sldLayoutId id="2147484003" r:id="rId12"/>
  </p:sldLayoutIdLst>
  <p:timing>
    <p:tnLst>
      <p:par>
        <p:cTn id="1" dur="indefinite" restart="never" nodeType="tmRoot"/>
      </p:par>
    </p:tnLst>
  </p:timing>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1313" indent="-341313"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1363" indent="-284163"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1413" indent="-227013"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598613" indent="-227013"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5813" indent="-227013"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1.jpe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diagramData" Target="../diagrams/data8.xml"/><Relationship Id="rId26" Type="http://schemas.openxmlformats.org/officeDocument/2006/relationships/diagramColors" Target="../diagrams/colors9.xml"/><Relationship Id="rId3" Type="http://schemas.openxmlformats.org/officeDocument/2006/relationships/diagramData" Target="../diagrams/data5.xml"/><Relationship Id="rId21" Type="http://schemas.openxmlformats.org/officeDocument/2006/relationships/diagramColors" Target="../diagrams/colors8.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5" Type="http://schemas.openxmlformats.org/officeDocument/2006/relationships/diagramQuickStyle" Target="../diagrams/quickStyle9.xml"/><Relationship Id="rId2" Type="http://schemas.openxmlformats.org/officeDocument/2006/relationships/image" Target="../media/image21.jpeg"/><Relationship Id="rId16" Type="http://schemas.openxmlformats.org/officeDocument/2006/relationships/diagramColors" Target="../diagrams/colors7.xml"/><Relationship Id="rId20" Type="http://schemas.openxmlformats.org/officeDocument/2006/relationships/diagramQuickStyle" Target="../diagrams/quickStyle8.xml"/><Relationship Id="rId29"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24" Type="http://schemas.openxmlformats.org/officeDocument/2006/relationships/diagramLayout" Target="../diagrams/layout9.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23" Type="http://schemas.openxmlformats.org/officeDocument/2006/relationships/diagramData" Target="../diagrams/data9.xml"/><Relationship Id="rId28" Type="http://schemas.openxmlformats.org/officeDocument/2006/relationships/image" Target="../media/image25.png"/><Relationship Id="rId10" Type="http://schemas.openxmlformats.org/officeDocument/2006/relationships/diagramQuickStyle" Target="../diagrams/quickStyle6.xml"/><Relationship Id="rId19" Type="http://schemas.openxmlformats.org/officeDocument/2006/relationships/diagramLayout" Target="../diagrams/layout8.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 Id="rId22" Type="http://schemas.microsoft.com/office/2007/relationships/diagramDrawing" Target="../diagrams/drawing8.xml"/><Relationship Id="rId27" Type="http://schemas.microsoft.com/office/2007/relationships/diagramDrawing" Target="../diagrams/drawing9.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1.jpeg"/><Relationship Id="rId7"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1.gif"/><Relationship Id="rId5" Type="http://schemas.openxmlformats.org/officeDocument/2006/relationships/image" Target="../media/image19.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1.jpe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1.gif"/><Relationship Id="rId5" Type="http://schemas.openxmlformats.org/officeDocument/2006/relationships/image" Target="../media/image26.png"/><Relationship Id="rId10" Type="http://schemas.openxmlformats.org/officeDocument/2006/relationships/image" Target="../media/image32.jpeg"/><Relationship Id="rId4" Type="http://schemas.openxmlformats.org/officeDocument/2006/relationships/image" Target="../media/image25.png"/><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25.png"/><Relationship Id="rId10" Type="http://schemas.openxmlformats.org/officeDocument/2006/relationships/image" Target="../media/image35.png"/><Relationship Id="rId4" Type="http://schemas.openxmlformats.org/officeDocument/2006/relationships/image" Target="../media/image21.jpeg"/><Relationship Id="rId9"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33.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6.jpe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4.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39.jpe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42.jpe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1.jpe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42.jpeg"/></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6.jpeg"/><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8" Type="http://schemas.openxmlformats.org/officeDocument/2006/relationships/image" Target="../media/image31.gif"/><Relationship Id="rId3" Type="http://schemas.openxmlformats.org/officeDocument/2006/relationships/image" Target="../media/image21.jpeg"/><Relationship Id="rId7" Type="http://schemas.openxmlformats.org/officeDocument/2006/relationships/image" Target="../media/image47.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4.png"/><Relationship Id="rId9" Type="http://schemas.openxmlformats.org/officeDocument/2006/relationships/image" Target="../media/image48.jpeg"/></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42.jpeg"/><Relationship Id="rId4" Type="http://schemas.openxmlformats.org/officeDocument/2006/relationships/image" Target="../media/image41.jpeg"/></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43.jpeg"/></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47.jpeg"/><Relationship Id="rId4" Type="http://schemas.openxmlformats.org/officeDocument/2006/relationships/image" Target="../media/image42.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29.png"/><Relationship Id="rId4" Type="http://schemas.openxmlformats.org/officeDocument/2006/relationships/image" Target="../media/image42.jpeg"/></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19.png"/><Relationship Id="rId7"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56.png"/><Relationship Id="rId5" Type="http://schemas.openxmlformats.org/officeDocument/2006/relationships/image" Target="../media/image51.png"/><Relationship Id="rId10" Type="http://schemas.openxmlformats.org/officeDocument/2006/relationships/image" Target="../media/image55.gif"/><Relationship Id="rId4" Type="http://schemas.openxmlformats.org/officeDocument/2006/relationships/image" Target="../media/image50.png"/><Relationship Id="rId9" Type="http://schemas.openxmlformats.org/officeDocument/2006/relationships/hyperlink" Target="http://www.biologo.com.br/lojabio/index.htm"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4.png"/><Relationship Id="rId4" Type="http://schemas.openxmlformats.org/officeDocument/2006/relationships/image" Target="../media/image51.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tângulo 23"/>
          <p:cNvSpPr/>
          <p:nvPr/>
        </p:nvSpPr>
        <p:spPr>
          <a:xfrm>
            <a:off x="357158" y="1500174"/>
            <a:ext cx="1143008" cy="1500198"/>
          </a:xfrm>
          <a:prstGeom prst="rect">
            <a:avLst/>
          </a:prstGeom>
          <a:solidFill>
            <a:srgbClr val="FFC000"/>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25" name="CaixaDeTexto 24"/>
          <p:cNvSpPr txBox="1"/>
          <p:nvPr/>
        </p:nvSpPr>
        <p:spPr>
          <a:xfrm>
            <a:off x="357158" y="1785926"/>
            <a:ext cx="1143008" cy="738664"/>
          </a:xfrm>
          <a:prstGeom prst="rect">
            <a:avLst/>
          </a:prstGeom>
          <a:noFill/>
        </p:spPr>
        <p:txBody>
          <a:bodyPr wrap="square" rtlCol="0">
            <a:spAutoFit/>
          </a:bodyPr>
          <a:lstStyle/>
          <a:p>
            <a:pPr algn="ctr"/>
            <a:r>
              <a:rPr lang="pt-BR" sz="1400" b="1" dirty="0" smtClean="0">
                <a:ln w="10541" cmpd="sng">
                  <a:solidFill>
                    <a:schemeClr val="accent1">
                      <a:shade val="88000"/>
                      <a:satMod val="110000"/>
                    </a:schemeClr>
                  </a:solidFill>
                  <a:prstDash val="solid"/>
                </a:ln>
                <a:solidFill>
                  <a:sysClr val="windowText" lastClr="000000"/>
                </a:solidFill>
              </a:rPr>
              <a:t>7000 cadeias (100 MB)</a:t>
            </a:r>
            <a:endParaRPr lang="pt-BR" sz="1400" b="1" dirty="0">
              <a:ln w="10541" cmpd="sng">
                <a:solidFill>
                  <a:schemeClr val="accent1">
                    <a:shade val="88000"/>
                    <a:satMod val="110000"/>
                  </a:schemeClr>
                </a:solidFill>
                <a:prstDash val="solid"/>
              </a:ln>
              <a:solidFill>
                <a:sysClr val="windowText" lastClr="000000"/>
              </a:solidFill>
            </a:endParaRPr>
          </a:p>
        </p:txBody>
      </p:sp>
      <p:pic>
        <p:nvPicPr>
          <p:cNvPr id="16" name="Imagem 5" descr="compaq-presario-f762nr-notebook-pc.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5857875" y="2571750"/>
            <a:ext cx="2571750" cy="2571750"/>
          </a:xfrm>
          <a:prstGeom prst="rect">
            <a:avLst/>
          </a:prstGeom>
          <a:noFill/>
          <a:ln w="9525">
            <a:noFill/>
            <a:miter lim="800000"/>
            <a:headEnd/>
            <a:tailEnd/>
          </a:ln>
        </p:spPr>
      </p:pic>
      <p:pic>
        <p:nvPicPr>
          <p:cNvPr id="17" name="Imagem 4" descr="consulta.bmp"/>
          <p:cNvPicPr>
            <a:picLocks noChangeAspect="1"/>
          </p:cNvPicPr>
          <p:nvPr/>
        </p:nvPicPr>
        <p:blipFill>
          <a:blip r:embed="rId4" cstate="print"/>
          <a:srcRect/>
          <a:stretch>
            <a:fillRect/>
          </a:stretch>
        </p:blipFill>
        <p:spPr bwMode="auto">
          <a:xfrm>
            <a:off x="6286512" y="3000372"/>
            <a:ext cx="1714500" cy="1150938"/>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a:stretch>
            <a:fillRect/>
          </a:stretch>
        </p:blipFill>
        <p:spPr bwMode="auto">
          <a:xfrm>
            <a:off x="4071934" y="1214422"/>
            <a:ext cx="4848260" cy="5479200"/>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4000528" y="1214422"/>
            <a:ext cx="4929190" cy="5477614"/>
          </a:xfrm>
          <a:prstGeom prst="rect">
            <a:avLst/>
          </a:prstGeom>
          <a:noFill/>
          <a:ln w="9525">
            <a:noFill/>
            <a:miter lim="800000"/>
            <a:headEnd/>
            <a:tailEnd/>
          </a:ln>
        </p:spPr>
      </p:pic>
      <p:pic>
        <p:nvPicPr>
          <p:cNvPr id="1032" name="Picture 8"/>
          <p:cNvPicPr>
            <a:picLocks noChangeAspect="1" noChangeArrowheads="1"/>
          </p:cNvPicPr>
          <p:nvPr/>
        </p:nvPicPr>
        <p:blipFill>
          <a:blip r:embed="rId7" cstate="print"/>
          <a:srcRect/>
          <a:stretch>
            <a:fillRect/>
          </a:stretch>
        </p:blipFill>
        <p:spPr bwMode="auto">
          <a:xfrm>
            <a:off x="4000496" y="1214422"/>
            <a:ext cx="4929222" cy="5572164"/>
          </a:xfrm>
          <a:prstGeom prst="rect">
            <a:avLst/>
          </a:prstGeom>
          <a:noFill/>
          <a:ln w="9525">
            <a:noFill/>
            <a:miter lim="800000"/>
            <a:headEnd/>
            <a:tailEnd/>
          </a:ln>
        </p:spPr>
      </p:pic>
      <p:sp>
        <p:nvSpPr>
          <p:cNvPr id="2" name="Título 1"/>
          <p:cNvSpPr>
            <a:spLocks noGrp="1"/>
          </p:cNvSpPr>
          <p:nvPr>
            <p:ph type="title"/>
          </p:nvPr>
        </p:nvSpPr>
        <p:spPr/>
        <p:txBody>
          <a:bodyPr/>
          <a:lstStyle/>
          <a:p>
            <a:pPr>
              <a:defRPr/>
            </a:pPr>
            <a:r>
              <a:rPr lang="pt-BR" dirty="0" smtClean="0"/>
              <a:t>Cenário atual</a:t>
            </a:r>
            <a:endParaRPr lang="pt-BR" dirty="0"/>
          </a:p>
        </p:txBody>
      </p:sp>
      <p:pic>
        <p:nvPicPr>
          <p:cNvPr id="4" name="Imagem 3" descr="tux-einstein.png"/>
          <p:cNvPicPr>
            <a:picLocks noChangeAspect="1"/>
          </p:cNvPicPr>
          <p:nvPr/>
        </p:nvPicPr>
        <p:blipFill>
          <a:blip r:embed="rId8" cstate="print">
            <a:duotone>
              <a:prstClr val="black"/>
              <a:schemeClr val="accent2">
                <a:tint val="45000"/>
                <a:satMod val="400000"/>
              </a:schemeClr>
            </a:duotone>
          </a:blip>
          <a:stretch>
            <a:fillRect/>
          </a:stretch>
        </p:blipFill>
        <p:spPr>
          <a:xfrm>
            <a:off x="642910" y="2643182"/>
            <a:ext cx="1712824" cy="2071702"/>
          </a:xfrm>
          <a:prstGeom prst="rect">
            <a:avLst/>
          </a:prstGeom>
        </p:spPr>
      </p:pic>
      <p:pic>
        <p:nvPicPr>
          <p:cNvPr id="1033" name="Picture 9"/>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024176" y="3571876"/>
            <a:ext cx="187995" cy="285752"/>
          </a:xfrm>
          <a:prstGeom prst="rect">
            <a:avLst/>
          </a:prstGeom>
          <a:noFill/>
          <a:ln w="9525">
            <a:noFill/>
            <a:miter lim="800000"/>
            <a:headEnd/>
            <a:tailEnd/>
          </a:ln>
        </p:spPr>
      </p:pic>
      <p:sp>
        <p:nvSpPr>
          <p:cNvPr id="18" name="Retângulo 17"/>
          <p:cNvSpPr/>
          <p:nvPr/>
        </p:nvSpPr>
        <p:spPr>
          <a:xfrm>
            <a:off x="1357290" y="1285860"/>
            <a:ext cx="1143008" cy="1500198"/>
          </a:xfrm>
          <a:prstGeom prst="rect">
            <a:avLst/>
          </a:prstGeom>
          <a:solidFill>
            <a:schemeClr val="accent4">
              <a:lumMod val="20000"/>
              <a:lumOff val="80000"/>
            </a:schemeClr>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19" name="CaixaDeTexto 18"/>
          <p:cNvSpPr txBox="1"/>
          <p:nvPr/>
        </p:nvSpPr>
        <p:spPr>
          <a:xfrm>
            <a:off x="1285852" y="1714488"/>
            <a:ext cx="1143008" cy="738664"/>
          </a:xfrm>
          <a:prstGeom prst="rect">
            <a:avLst/>
          </a:prstGeom>
          <a:noFill/>
        </p:spPr>
        <p:txBody>
          <a:bodyPr wrap="square" rtlCol="0">
            <a:spAutoFit/>
          </a:bodyPr>
          <a:lstStyle/>
          <a:p>
            <a:pPr algn="ctr"/>
            <a:r>
              <a:rPr lang="pt-BR" sz="1400" b="1" dirty="0" smtClean="0">
                <a:ln w="10541" cmpd="sng">
                  <a:solidFill>
                    <a:schemeClr val="accent1">
                      <a:shade val="88000"/>
                      <a:satMod val="110000"/>
                    </a:schemeClr>
                  </a:solidFill>
                  <a:prstDash val="solid"/>
                </a:ln>
                <a:solidFill>
                  <a:sysClr val="windowText" lastClr="000000"/>
                </a:solidFill>
              </a:rPr>
              <a:t>7000 cadeias (100 MB)</a:t>
            </a:r>
            <a:endParaRPr lang="pt-BR" sz="1400" b="1" dirty="0">
              <a:ln w="10541" cmpd="sng">
                <a:solidFill>
                  <a:schemeClr val="accent1">
                    <a:shade val="88000"/>
                    <a:satMod val="110000"/>
                  </a:schemeClr>
                </a:solidFill>
                <a:prstDash val="solid"/>
              </a:ln>
              <a:solidFill>
                <a:sysClr val="windowText" lastClr="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p:cTn id="7" dur="500" fill="hold"/>
                                        <p:tgtEl>
                                          <p:spTgt spid="1030"/>
                                        </p:tgtEl>
                                        <p:attrNameLst>
                                          <p:attrName>ppt_w</p:attrName>
                                        </p:attrNameLst>
                                      </p:cBhvr>
                                      <p:tavLst>
                                        <p:tav tm="0">
                                          <p:val>
                                            <p:fltVal val="0"/>
                                          </p:val>
                                        </p:tav>
                                        <p:tav tm="100000">
                                          <p:val>
                                            <p:strVal val="#ppt_w"/>
                                          </p:val>
                                        </p:tav>
                                      </p:tavLst>
                                    </p:anim>
                                    <p:anim calcmode="lin" valueType="num">
                                      <p:cBhvr>
                                        <p:cTn id="8" dur="500" fill="hold"/>
                                        <p:tgtEl>
                                          <p:spTgt spid="1030"/>
                                        </p:tgtEl>
                                        <p:attrNameLst>
                                          <p:attrName>ppt_h</p:attrName>
                                        </p:attrNameLst>
                                      </p:cBhvr>
                                      <p:tavLst>
                                        <p:tav tm="0">
                                          <p:val>
                                            <p:fltVal val="0"/>
                                          </p:val>
                                        </p:tav>
                                        <p:tav tm="100000">
                                          <p:val>
                                            <p:strVal val="#ppt_h"/>
                                          </p:val>
                                        </p:tav>
                                      </p:tavLst>
                                    </p:anim>
                                    <p:animEffect transition="in" filter="fade">
                                      <p:cBhvr>
                                        <p:cTn id="9" dur="500"/>
                                        <p:tgtEl>
                                          <p:spTgt spid="103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33"/>
                                        </p:tgtEl>
                                        <p:attrNameLst>
                                          <p:attrName>style.visibility</p:attrName>
                                        </p:attrNameLst>
                                      </p:cBhvr>
                                      <p:to>
                                        <p:strVal val="visible"/>
                                      </p:to>
                                    </p:set>
                                  </p:childTnLst>
                                </p:cTn>
                              </p:par>
                            </p:childTnLst>
                          </p:cTn>
                        </p:par>
                        <p:par>
                          <p:cTn id="14" fill="hold">
                            <p:stCondLst>
                              <p:cond delay="0"/>
                            </p:stCondLst>
                            <p:childTnLst>
                              <p:par>
                                <p:cTn id="15" presetID="0" presetClass="path" presetSubtype="0" accel="50000" decel="50000" fill="hold" nodeType="afterEffect">
                                  <p:stCondLst>
                                    <p:cond delay="0"/>
                                  </p:stCondLst>
                                  <p:childTnLst>
                                    <p:animMotion origin="layout" path="M -2.22222E-6 3.33333E-6 L 0.34809 0.04236 " pathEditMode="relative" rAng="0" ptsTypes="AA">
                                      <p:cBhvr>
                                        <p:cTn id="16" dur="1000" fill="hold"/>
                                        <p:tgtEl>
                                          <p:spTgt spid="1033"/>
                                        </p:tgtEl>
                                        <p:attrNameLst>
                                          <p:attrName>ppt_x</p:attrName>
                                          <p:attrName>ppt_y</p:attrName>
                                        </p:attrNameLst>
                                      </p:cBhvr>
                                      <p:rCtr x="174" y="21"/>
                                    </p:animMotion>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102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0" presetClass="path" presetSubtype="0" accel="50000" decel="50000" fill="hold" nodeType="clickEffect">
                                  <p:stCondLst>
                                    <p:cond delay="0"/>
                                  </p:stCondLst>
                                  <p:childTnLst>
                                    <p:animMotion origin="layout" path="M 0.34809 0.04236 L 0.54497 0.04236 " pathEditMode="relative" rAng="0" ptsTypes="AA">
                                      <p:cBhvr>
                                        <p:cTn id="23" dur="1000" fill="hold"/>
                                        <p:tgtEl>
                                          <p:spTgt spid="1033"/>
                                        </p:tgtEl>
                                        <p:attrNameLst>
                                          <p:attrName>ppt_x</p:attrName>
                                          <p:attrName>ppt_y</p:attrName>
                                        </p:attrNameLst>
                                      </p:cBhvr>
                                      <p:rCtr x="98" y="0"/>
                                    </p:animMotion>
                                  </p:childTnLst>
                                </p:cTn>
                              </p:par>
                            </p:childTnLst>
                          </p:cTn>
                        </p:par>
                        <p:par>
                          <p:cTn id="24" fill="hold">
                            <p:stCondLst>
                              <p:cond delay="1000"/>
                            </p:stCondLst>
                            <p:childTnLst>
                              <p:par>
                                <p:cTn id="25" presetID="1" presetClass="entr" presetSubtype="0" fill="hold" nodeType="afterEffect">
                                  <p:stCondLst>
                                    <p:cond delay="0"/>
                                  </p:stCondLst>
                                  <p:childTnLst>
                                    <p:set>
                                      <p:cBhvr>
                                        <p:cTn id="26" dur="1" fill="hold">
                                          <p:stCondLst>
                                            <p:cond delay="0"/>
                                          </p:stCondLst>
                                        </p:cTn>
                                        <p:tgtEl>
                                          <p:spTgt spid="10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032"/>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02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grpId="0" nodeType="clickEffect">
                                  <p:stCondLst>
                                    <p:cond delay="0"/>
                                  </p:stCondLst>
                                  <p:childTnLst>
                                    <p:animMotion origin="layout" path="M 0 0 L 0.47257 0.57755 " pathEditMode="relative" ptsTypes="AA">
                                      <p:cBhvr>
                                        <p:cTn id="36" dur="1000" fill="hold"/>
                                        <p:tgtEl>
                                          <p:spTgt spid="18"/>
                                        </p:tgtEl>
                                        <p:attrNameLst>
                                          <p:attrName>ppt_x</p:attrName>
                                          <p:attrName>ppt_y</p:attrName>
                                        </p:attrNameLst>
                                      </p:cBhvr>
                                    </p:animMotion>
                                  </p:childTnLst>
                                </p:cTn>
                              </p:par>
                              <p:par>
                                <p:cTn id="37" presetID="0" presetClass="path" presetSubtype="0" accel="50000" decel="50000" fill="hold" grpId="0" nodeType="withEffect">
                                  <p:stCondLst>
                                    <p:cond delay="0"/>
                                  </p:stCondLst>
                                  <p:childTnLst>
                                    <p:animMotion origin="layout" path="M 0 0 L 0.47257 0.57755 " pathEditMode="relative" ptsTypes="AA">
                                      <p:cBhvr>
                                        <p:cTn id="38" dur="1000" fill="hold"/>
                                        <p:tgtEl>
                                          <p:spTgt spid="19"/>
                                        </p:tgtEl>
                                        <p:attrNameLst>
                                          <p:attrName>ppt_x</p:attrName>
                                          <p:attrName>ppt_y</p:attrName>
                                        </p:attrNameLst>
                                      </p:cBhvr>
                                    </p:animMotion>
                                  </p:childTnLst>
                                </p:cTn>
                              </p:par>
                            </p:childTnLst>
                          </p:cTn>
                        </p:par>
                        <p:par>
                          <p:cTn id="39" fill="hold">
                            <p:stCondLst>
                              <p:cond delay="1000"/>
                            </p:stCondLst>
                            <p:childTnLst>
                              <p:par>
                                <p:cTn id="40" presetID="53" presetClass="exit" presetSubtype="0" fill="hold" grpId="1" nodeType="afterEffect">
                                  <p:stCondLst>
                                    <p:cond delay="0"/>
                                  </p:stCondLst>
                                  <p:childTnLst>
                                    <p:anim calcmode="lin" valueType="num">
                                      <p:cBhvr>
                                        <p:cTn id="41" dur="500"/>
                                        <p:tgtEl>
                                          <p:spTgt spid="18"/>
                                        </p:tgtEl>
                                        <p:attrNameLst>
                                          <p:attrName>ppt_w</p:attrName>
                                        </p:attrNameLst>
                                      </p:cBhvr>
                                      <p:tavLst>
                                        <p:tav tm="0">
                                          <p:val>
                                            <p:strVal val="ppt_w"/>
                                          </p:val>
                                        </p:tav>
                                        <p:tav tm="100000">
                                          <p:val>
                                            <p:fltVal val="0"/>
                                          </p:val>
                                        </p:tav>
                                      </p:tavLst>
                                    </p:anim>
                                    <p:anim calcmode="lin" valueType="num">
                                      <p:cBhvr>
                                        <p:cTn id="42" dur="500"/>
                                        <p:tgtEl>
                                          <p:spTgt spid="18"/>
                                        </p:tgtEl>
                                        <p:attrNameLst>
                                          <p:attrName>ppt_h</p:attrName>
                                        </p:attrNameLst>
                                      </p:cBhvr>
                                      <p:tavLst>
                                        <p:tav tm="0">
                                          <p:val>
                                            <p:strVal val="ppt_h"/>
                                          </p:val>
                                        </p:tav>
                                        <p:tav tm="100000">
                                          <p:val>
                                            <p:fltVal val="0"/>
                                          </p:val>
                                        </p:tav>
                                      </p:tavLst>
                                    </p:anim>
                                    <p:animEffect transition="out" filter="fade">
                                      <p:cBhvr>
                                        <p:cTn id="43" dur="500"/>
                                        <p:tgtEl>
                                          <p:spTgt spid="18"/>
                                        </p:tgtEl>
                                      </p:cBhvr>
                                    </p:animEffect>
                                    <p:set>
                                      <p:cBhvr>
                                        <p:cTn id="44" dur="1" fill="hold">
                                          <p:stCondLst>
                                            <p:cond delay="499"/>
                                          </p:stCondLst>
                                        </p:cTn>
                                        <p:tgtEl>
                                          <p:spTgt spid="18"/>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033"/>
                                        </p:tgtEl>
                                        <p:attrNameLst>
                                          <p:attrName>style.visibility</p:attrName>
                                        </p:attrNameLst>
                                      </p:cBhvr>
                                      <p:to>
                                        <p:strVal val="hidden"/>
                                      </p:to>
                                    </p:set>
                                  </p:childTnLst>
                                </p:cTn>
                              </p:par>
                              <p:par>
                                <p:cTn id="47" presetID="53" presetClass="exit" presetSubtype="0" fill="hold" grpId="1" nodeType="withEffect">
                                  <p:stCondLst>
                                    <p:cond delay="0"/>
                                  </p:stCondLst>
                                  <p:childTnLst>
                                    <p:anim calcmode="lin" valueType="num">
                                      <p:cBhvr>
                                        <p:cTn id="48" dur="500"/>
                                        <p:tgtEl>
                                          <p:spTgt spid="19"/>
                                        </p:tgtEl>
                                        <p:attrNameLst>
                                          <p:attrName>ppt_w</p:attrName>
                                        </p:attrNameLst>
                                      </p:cBhvr>
                                      <p:tavLst>
                                        <p:tav tm="0">
                                          <p:val>
                                            <p:strVal val="ppt_w"/>
                                          </p:val>
                                        </p:tav>
                                        <p:tav tm="100000">
                                          <p:val>
                                            <p:fltVal val="0"/>
                                          </p:val>
                                        </p:tav>
                                      </p:tavLst>
                                    </p:anim>
                                    <p:anim calcmode="lin" valueType="num">
                                      <p:cBhvr>
                                        <p:cTn id="49" dur="500"/>
                                        <p:tgtEl>
                                          <p:spTgt spid="19"/>
                                        </p:tgtEl>
                                        <p:attrNameLst>
                                          <p:attrName>ppt_h</p:attrName>
                                        </p:attrNameLst>
                                      </p:cBhvr>
                                      <p:tavLst>
                                        <p:tav tm="0">
                                          <p:val>
                                            <p:strVal val="ppt_h"/>
                                          </p:val>
                                        </p:tav>
                                        <p:tav tm="100000">
                                          <p:val>
                                            <p:fltVal val="0"/>
                                          </p:val>
                                        </p:tav>
                                      </p:tavLst>
                                    </p:anim>
                                    <p:animEffect transition="out" filter="fade">
                                      <p:cBhvr>
                                        <p:cTn id="50" dur="500"/>
                                        <p:tgtEl>
                                          <p:spTgt spid="19"/>
                                        </p:tgtEl>
                                      </p:cBhvr>
                                    </p:animEffect>
                                    <p:set>
                                      <p:cBhvr>
                                        <p:cTn id="51" dur="1" fill="hold">
                                          <p:stCondLst>
                                            <p:cond delay="499"/>
                                          </p:stCondLst>
                                        </p:cTn>
                                        <p:tgtEl>
                                          <p:spTgt spid="19"/>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53" presetClass="exit" presetSubtype="0" fill="hold" nodeType="clickEffect">
                                  <p:stCondLst>
                                    <p:cond delay="0"/>
                                  </p:stCondLst>
                                  <p:childTnLst>
                                    <p:anim calcmode="lin" valueType="num">
                                      <p:cBhvr>
                                        <p:cTn id="55" dur="500"/>
                                        <p:tgtEl>
                                          <p:spTgt spid="1030"/>
                                        </p:tgtEl>
                                        <p:attrNameLst>
                                          <p:attrName>ppt_w</p:attrName>
                                        </p:attrNameLst>
                                      </p:cBhvr>
                                      <p:tavLst>
                                        <p:tav tm="0">
                                          <p:val>
                                            <p:strVal val="ppt_w"/>
                                          </p:val>
                                        </p:tav>
                                        <p:tav tm="100000">
                                          <p:val>
                                            <p:fltVal val="0"/>
                                          </p:val>
                                        </p:tav>
                                      </p:tavLst>
                                    </p:anim>
                                    <p:anim calcmode="lin" valueType="num">
                                      <p:cBhvr>
                                        <p:cTn id="56" dur="500"/>
                                        <p:tgtEl>
                                          <p:spTgt spid="1030"/>
                                        </p:tgtEl>
                                        <p:attrNameLst>
                                          <p:attrName>ppt_h</p:attrName>
                                        </p:attrNameLst>
                                      </p:cBhvr>
                                      <p:tavLst>
                                        <p:tav tm="0">
                                          <p:val>
                                            <p:strVal val="ppt_h"/>
                                          </p:val>
                                        </p:tav>
                                        <p:tav tm="100000">
                                          <p:val>
                                            <p:fltVal val="0"/>
                                          </p:val>
                                        </p:tav>
                                      </p:tavLst>
                                    </p:anim>
                                    <p:animEffect transition="out" filter="fade">
                                      <p:cBhvr>
                                        <p:cTn id="57" dur="500"/>
                                        <p:tgtEl>
                                          <p:spTgt spid="1030"/>
                                        </p:tgtEl>
                                      </p:cBhvr>
                                    </p:animEffect>
                                    <p:set>
                                      <p:cBhvr>
                                        <p:cTn id="58" dur="1" fill="hold">
                                          <p:stCondLst>
                                            <p:cond delay="499"/>
                                          </p:stCondLst>
                                        </p:cTn>
                                        <p:tgtEl>
                                          <p:spTgt spid="10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p:bldP spid="19"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m 5" descr="compaq-presario-f762nr-notebook-pc.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5857875" y="2571750"/>
            <a:ext cx="2571750" cy="2571750"/>
          </a:xfrm>
          <a:prstGeom prst="rect">
            <a:avLst/>
          </a:prstGeom>
          <a:noFill/>
          <a:ln w="9525">
            <a:noFill/>
            <a:miter lim="800000"/>
            <a:headEnd/>
            <a:tailEnd/>
          </a:ln>
        </p:spPr>
      </p:pic>
      <p:graphicFrame>
        <p:nvGraphicFramePr>
          <p:cNvPr id="16" name="Diagrama 5"/>
          <p:cNvGraphicFramePr/>
          <p:nvPr/>
        </p:nvGraphicFramePr>
        <p:xfrm>
          <a:off x="3262282" y="1357298"/>
          <a:ext cx="5595998" cy="571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Título 1"/>
          <p:cNvSpPr>
            <a:spLocks noGrp="1"/>
          </p:cNvSpPr>
          <p:nvPr>
            <p:ph type="title"/>
          </p:nvPr>
        </p:nvSpPr>
        <p:spPr>
          <a:xfrm>
            <a:off x="304800" y="457200"/>
            <a:ext cx="8686800" cy="838200"/>
          </a:xfrm>
        </p:spPr>
        <p:txBody>
          <a:bodyPr/>
          <a:lstStyle/>
          <a:p>
            <a:pPr>
              <a:defRPr/>
            </a:pPr>
            <a:r>
              <a:rPr lang="pt-BR" dirty="0" smtClean="0"/>
              <a:t>Cenário atual</a:t>
            </a:r>
            <a:endParaRPr lang="pt-BR" dirty="0"/>
          </a:p>
        </p:txBody>
      </p:sp>
      <p:sp>
        <p:nvSpPr>
          <p:cNvPr id="18" name="Retângulo 17"/>
          <p:cNvSpPr/>
          <p:nvPr/>
        </p:nvSpPr>
        <p:spPr>
          <a:xfrm>
            <a:off x="285720" y="1428736"/>
            <a:ext cx="1143008" cy="1500198"/>
          </a:xfrm>
          <a:prstGeom prst="rect">
            <a:avLst/>
          </a:prstGeom>
          <a:solidFill>
            <a:srgbClr val="FFC000"/>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19" name="CaixaDeTexto 18"/>
          <p:cNvSpPr txBox="1"/>
          <p:nvPr/>
        </p:nvSpPr>
        <p:spPr>
          <a:xfrm>
            <a:off x="285720" y="1714488"/>
            <a:ext cx="1143008" cy="738664"/>
          </a:xfrm>
          <a:prstGeom prst="rect">
            <a:avLst/>
          </a:prstGeom>
          <a:noFill/>
        </p:spPr>
        <p:txBody>
          <a:bodyPr wrap="square" rtlCol="0">
            <a:spAutoFit/>
          </a:bodyPr>
          <a:lstStyle/>
          <a:p>
            <a:pPr algn="ctr"/>
            <a:r>
              <a:rPr lang="pt-BR" sz="1400" b="1" dirty="0" smtClean="0">
                <a:ln w="10541" cmpd="sng">
                  <a:solidFill>
                    <a:schemeClr val="accent1">
                      <a:shade val="88000"/>
                      <a:satMod val="110000"/>
                    </a:schemeClr>
                  </a:solidFill>
                  <a:prstDash val="solid"/>
                </a:ln>
                <a:solidFill>
                  <a:sysClr val="windowText" lastClr="000000"/>
                </a:solidFill>
              </a:rPr>
              <a:t>7000 cadeias (100 MB)</a:t>
            </a:r>
            <a:endParaRPr lang="pt-BR" sz="1400" b="1" dirty="0">
              <a:ln w="10541" cmpd="sng">
                <a:solidFill>
                  <a:schemeClr val="accent1">
                    <a:shade val="88000"/>
                    <a:satMod val="110000"/>
                  </a:schemeClr>
                </a:solidFill>
                <a:prstDash val="solid"/>
              </a:ln>
              <a:solidFill>
                <a:sysClr val="windowText" lastClr="000000"/>
              </a:solidFill>
            </a:endParaRPr>
          </a:p>
        </p:txBody>
      </p:sp>
      <p:graphicFrame>
        <p:nvGraphicFramePr>
          <p:cNvPr id="21" name="Diagrama 5"/>
          <p:cNvGraphicFramePr/>
          <p:nvPr/>
        </p:nvGraphicFramePr>
        <p:xfrm>
          <a:off x="3262282" y="1857364"/>
          <a:ext cx="5595998" cy="57150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2" name="Diagrama 5"/>
          <p:cNvGraphicFramePr/>
          <p:nvPr/>
        </p:nvGraphicFramePr>
        <p:xfrm>
          <a:off x="3262282" y="2357430"/>
          <a:ext cx="5595998" cy="57150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3" name="CaixaDeTexto 22"/>
          <p:cNvSpPr txBox="1"/>
          <p:nvPr/>
        </p:nvSpPr>
        <p:spPr>
          <a:xfrm>
            <a:off x="3286116" y="4000504"/>
            <a:ext cx="4857784" cy="2585323"/>
          </a:xfrm>
          <a:prstGeom prst="rect">
            <a:avLst/>
          </a:prstGeom>
          <a:noFill/>
        </p:spPr>
        <p:txBody>
          <a:bodyPr wrap="square" rtlCol="0">
            <a:spAutoFit/>
          </a:bodyPr>
          <a:lstStyle/>
          <a:p>
            <a:r>
              <a:rPr lang="pt-BR" b="1" dirty="0" smtClean="0"/>
              <a:t>Cálculo rápido:</a:t>
            </a:r>
          </a:p>
          <a:p>
            <a:endParaRPr lang="pt-BR" b="1" dirty="0" smtClean="0"/>
          </a:p>
          <a:p>
            <a:pPr>
              <a:buFontTx/>
              <a:buChar char="-"/>
            </a:pPr>
            <a:r>
              <a:rPr lang="pt-BR" b="1" dirty="0" smtClean="0"/>
              <a:t> 1 minuto por cadeia</a:t>
            </a:r>
          </a:p>
          <a:p>
            <a:pPr>
              <a:buFontTx/>
              <a:buChar char="-"/>
            </a:pPr>
            <a:r>
              <a:rPr lang="pt-BR" b="1" dirty="0" smtClean="0"/>
              <a:t> 7000 cadeias por arquivo</a:t>
            </a:r>
          </a:p>
          <a:p>
            <a:pPr>
              <a:buFontTx/>
              <a:buChar char="-"/>
            </a:pPr>
            <a:r>
              <a:rPr lang="pt-BR" b="1" dirty="0" smtClean="0"/>
              <a:t> Total:</a:t>
            </a:r>
          </a:p>
          <a:p>
            <a:r>
              <a:rPr lang="pt-BR" b="1" dirty="0" smtClean="0"/>
              <a:t> ~ 5 dias</a:t>
            </a:r>
          </a:p>
          <a:p>
            <a:endParaRPr lang="pt-BR" b="1" dirty="0" smtClean="0"/>
          </a:p>
          <a:p>
            <a:r>
              <a:rPr lang="pt-BR" b="1" dirty="0" smtClean="0"/>
              <a:t>+ penalidade:</a:t>
            </a:r>
          </a:p>
          <a:p>
            <a:r>
              <a:rPr lang="pt-BR" b="1" dirty="0" smtClean="0"/>
              <a:t>~  7 dias</a:t>
            </a:r>
            <a:endParaRPr lang="pt-BR" b="1" dirty="0"/>
          </a:p>
        </p:txBody>
      </p:sp>
      <p:graphicFrame>
        <p:nvGraphicFramePr>
          <p:cNvPr id="25" name="Diagrama 5"/>
          <p:cNvGraphicFramePr/>
          <p:nvPr/>
        </p:nvGraphicFramePr>
        <p:xfrm>
          <a:off x="3262282" y="2857496"/>
          <a:ext cx="5595998" cy="571504"/>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a 5"/>
          <p:cNvGraphicFramePr/>
          <p:nvPr/>
        </p:nvGraphicFramePr>
        <p:xfrm>
          <a:off x="3262282" y="1857364"/>
          <a:ext cx="5595998" cy="571504"/>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pic>
        <p:nvPicPr>
          <p:cNvPr id="27" name="Imagem 4" descr="consulta.bmp"/>
          <p:cNvPicPr>
            <a:picLocks noChangeAspect="1"/>
          </p:cNvPicPr>
          <p:nvPr/>
        </p:nvPicPr>
        <p:blipFill>
          <a:blip r:embed="rId28" cstate="print"/>
          <a:srcRect/>
          <a:stretch>
            <a:fillRect/>
          </a:stretch>
        </p:blipFill>
        <p:spPr bwMode="auto">
          <a:xfrm>
            <a:off x="6286500" y="3000375"/>
            <a:ext cx="1714500" cy="1150938"/>
          </a:xfrm>
          <a:prstGeom prst="rect">
            <a:avLst/>
          </a:prstGeom>
          <a:noFill/>
          <a:ln w="9525">
            <a:noFill/>
            <a:miter lim="800000"/>
            <a:headEnd/>
            <a:tailEnd/>
          </a:ln>
        </p:spPr>
      </p:pic>
      <p:pic>
        <p:nvPicPr>
          <p:cNvPr id="37" name="Imagem 36" descr="tux-einstein.png"/>
          <p:cNvPicPr>
            <a:picLocks noChangeAspect="1"/>
          </p:cNvPicPr>
          <p:nvPr/>
        </p:nvPicPr>
        <p:blipFill>
          <a:blip r:embed="rId29" cstate="print">
            <a:duotone>
              <a:prstClr val="black"/>
              <a:schemeClr val="accent2">
                <a:tint val="45000"/>
                <a:satMod val="400000"/>
              </a:schemeClr>
            </a:duotone>
          </a:blip>
          <a:stretch>
            <a:fillRect/>
          </a:stretch>
        </p:blipFill>
        <p:spPr>
          <a:xfrm>
            <a:off x="642910" y="2571744"/>
            <a:ext cx="1712824" cy="2071702"/>
          </a:xfrm>
          <a:prstGeom prst="rect">
            <a:avLst/>
          </a:prstGeom>
        </p:spPr>
      </p:pic>
      <p:sp>
        <p:nvSpPr>
          <p:cNvPr id="4" name="Retângulo 3"/>
          <p:cNvSpPr/>
          <p:nvPr/>
        </p:nvSpPr>
        <p:spPr>
          <a:xfrm>
            <a:off x="785786" y="2428868"/>
            <a:ext cx="1857388" cy="2214578"/>
          </a:xfrm>
          <a:prstGeom prst="rect">
            <a:avLst/>
          </a:prstGeom>
          <a:solidFill>
            <a:schemeClr val="accent4">
              <a:lumMod val="20000"/>
              <a:lumOff val="80000"/>
            </a:schemeClr>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5" name="CaixaDeTexto 4"/>
          <p:cNvSpPr txBox="1"/>
          <p:nvPr/>
        </p:nvSpPr>
        <p:spPr>
          <a:xfrm>
            <a:off x="857224" y="2928934"/>
            <a:ext cx="1857388" cy="1200329"/>
          </a:xfrm>
          <a:prstGeom prst="rect">
            <a:avLst/>
          </a:prstGeom>
          <a:noFill/>
        </p:spPr>
        <p:txBody>
          <a:bodyPr wrap="square" rtlCol="0">
            <a:spAutoFit/>
          </a:bodyPr>
          <a:lstStyle/>
          <a:p>
            <a:pPr algn="ctr"/>
            <a:r>
              <a:rPr lang="pt-BR" sz="2400" b="1" dirty="0" smtClean="0">
                <a:ln w="10541" cmpd="sng">
                  <a:solidFill>
                    <a:schemeClr val="accent1">
                      <a:shade val="88000"/>
                      <a:satMod val="110000"/>
                    </a:schemeClr>
                  </a:solidFill>
                  <a:prstDash val="solid"/>
                </a:ln>
                <a:solidFill>
                  <a:sysClr val="windowText" lastClr="000000"/>
                </a:solidFill>
              </a:rPr>
              <a:t>7000 cadeias (100 MB)</a:t>
            </a:r>
            <a:endParaRPr lang="pt-BR" sz="2400" b="1" dirty="0">
              <a:ln w="10541" cmpd="sng">
                <a:solidFill>
                  <a:schemeClr val="accent1">
                    <a:shade val="88000"/>
                    <a:satMod val="110000"/>
                  </a:schemeClr>
                </a:solidFill>
                <a:prstDash val="solid"/>
              </a:ln>
              <a:solidFill>
                <a:sysClr val="windowText" lastClr="000000"/>
              </a:solidFill>
            </a:endParaRPr>
          </a:p>
        </p:txBody>
      </p:sp>
      <p:sp>
        <p:nvSpPr>
          <p:cNvPr id="11" name="Retângulo 10"/>
          <p:cNvSpPr/>
          <p:nvPr/>
        </p:nvSpPr>
        <p:spPr>
          <a:xfrm>
            <a:off x="538130" y="3011564"/>
            <a:ext cx="2352636" cy="369332"/>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pt-B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charset="0"/>
                <a:cs typeface="Arial" charset="0"/>
              </a:rPr>
              <a:t>ATAACtCGGT</a:t>
            </a:r>
          </a:p>
        </p:txBody>
      </p:sp>
      <p:sp>
        <p:nvSpPr>
          <p:cNvPr id="12" name="Retângulo 11"/>
          <p:cNvSpPr/>
          <p:nvPr/>
        </p:nvSpPr>
        <p:spPr>
          <a:xfrm>
            <a:off x="538130" y="3368754"/>
            <a:ext cx="2352636" cy="369332"/>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pt-BR" b="1" cap="all" dirty="0">
                <a:ln w="0"/>
                <a:solidFill>
                  <a:srgbClr val="00B050"/>
                </a:solidFill>
                <a:effectLst>
                  <a:reflection blurRad="12700" stA="50000" endPos="50000" dist="5000" dir="5400000" sy="-100000" rotWithShape="0"/>
                </a:effectLst>
                <a:latin typeface="Arial" charset="0"/>
                <a:cs typeface="Arial" charset="0"/>
              </a:rPr>
              <a:t>ATAACtCGGT</a:t>
            </a:r>
          </a:p>
        </p:txBody>
      </p:sp>
      <p:sp>
        <p:nvSpPr>
          <p:cNvPr id="13" name="Retângulo 12"/>
          <p:cNvSpPr/>
          <p:nvPr/>
        </p:nvSpPr>
        <p:spPr>
          <a:xfrm>
            <a:off x="538130" y="3725944"/>
            <a:ext cx="2352636" cy="369332"/>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pt-BR" b="1" cap="all" dirty="0">
                <a:ln w="0"/>
                <a:solidFill>
                  <a:schemeClr val="accent4">
                    <a:lumMod val="75000"/>
                  </a:schemeClr>
                </a:solidFill>
                <a:effectLst>
                  <a:reflection blurRad="12700" stA="50000" endPos="50000" dist="5000" dir="5400000" sy="-100000" rotWithShape="0"/>
                </a:effectLst>
                <a:latin typeface="Arial" charset="0"/>
                <a:cs typeface="Arial" charset="0"/>
              </a:rPr>
              <a:t>ATAACtCGGT</a:t>
            </a:r>
          </a:p>
        </p:txBody>
      </p:sp>
      <p:sp>
        <p:nvSpPr>
          <p:cNvPr id="32" name="Retângulo 31"/>
          <p:cNvSpPr/>
          <p:nvPr/>
        </p:nvSpPr>
        <p:spPr>
          <a:xfrm>
            <a:off x="357158" y="3000372"/>
            <a:ext cx="2714580" cy="369332"/>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pt-B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charset="0"/>
                <a:cs typeface="Arial" charset="0"/>
              </a:rPr>
              <a:t>ATAACtCGGT</a:t>
            </a:r>
          </a:p>
        </p:txBody>
      </p:sp>
      <p:sp>
        <p:nvSpPr>
          <p:cNvPr id="33" name="Retângulo 32"/>
          <p:cNvSpPr/>
          <p:nvPr/>
        </p:nvSpPr>
        <p:spPr>
          <a:xfrm>
            <a:off x="357158" y="3357562"/>
            <a:ext cx="2714580" cy="369332"/>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pt-BR" b="1" cap="all" dirty="0">
                <a:ln w="0"/>
                <a:solidFill>
                  <a:srgbClr val="00B050"/>
                </a:solidFill>
                <a:effectLst>
                  <a:reflection blurRad="12700" stA="50000" endPos="50000" dist="5000" dir="5400000" sy="-100000" rotWithShape="0"/>
                </a:effectLst>
                <a:latin typeface="Arial" charset="0"/>
                <a:cs typeface="Arial" charset="0"/>
              </a:rPr>
              <a:t>ATAACtCGGT</a:t>
            </a:r>
          </a:p>
        </p:txBody>
      </p:sp>
      <p:sp>
        <p:nvSpPr>
          <p:cNvPr id="34" name="Retângulo 33"/>
          <p:cNvSpPr/>
          <p:nvPr/>
        </p:nvSpPr>
        <p:spPr>
          <a:xfrm>
            <a:off x="357222" y="3714752"/>
            <a:ext cx="2714580" cy="369332"/>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pt-BR" b="1" cap="all" dirty="0">
                <a:ln w="0"/>
                <a:solidFill>
                  <a:schemeClr val="accent4">
                    <a:lumMod val="75000"/>
                  </a:schemeClr>
                </a:solidFill>
                <a:effectLst>
                  <a:reflection blurRad="12700" stA="50000" endPos="50000" dist="5000" dir="5400000" sy="-100000" rotWithShape="0"/>
                </a:effectLst>
                <a:latin typeface="Arial" charset="0"/>
                <a:cs typeface="Arial" charset="0"/>
              </a:rPr>
              <a:t>ATAACtCGGT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37"/>
                                        </p:tgtEl>
                                      </p:cBhvr>
                                    </p:animEffect>
                                    <p:set>
                                      <p:cBhvr>
                                        <p:cTn id="7" dur="1" fill="hold">
                                          <p:stCondLst>
                                            <p:cond delay="999"/>
                                          </p:stCondLst>
                                        </p:cTn>
                                        <p:tgtEl>
                                          <p:spTgt spid="3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9"/>
                                        </p:tgtEl>
                                      </p:cBhvr>
                                    </p:animEffect>
                                    <p:set>
                                      <p:cBhvr>
                                        <p:cTn id="10" dur="1" fill="hold">
                                          <p:stCondLst>
                                            <p:cond delay="499"/>
                                          </p:stCondLst>
                                        </p:cTn>
                                        <p:tgtEl>
                                          <p:spTgt spid="19"/>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par>
                                <p:cTn id="14" presetID="0" presetClass="path" presetSubtype="0" accel="50000" decel="50000" fill="hold" nodeType="withEffect">
                                  <p:stCondLst>
                                    <p:cond delay="0"/>
                                  </p:stCondLst>
                                  <p:childTnLst>
                                    <p:animMotion origin="layout" path="M 0 0 L -0.59844 -0.01065 " pathEditMode="relative" rAng="0" ptsTypes="AA">
                                      <p:cBhvr>
                                        <p:cTn id="15" dur="1000" fill="hold"/>
                                        <p:tgtEl>
                                          <p:spTgt spid="35"/>
                                        </p:tgtEl>
                                        <p:attrNameLst>
                                          <p:attrName>ppt_x</p:attrName>
                                          <p:attrName>ppt_y</p:attrName>
                                        </p:attrNameLst>
                                      </p:cBhvr>
                                      <p:rCtr x="-299" y="-5"/>
                                    </p:animMotion>
                                  </p:childTnLst>
                                </p:cTn>
                              </p:par>
                              <p:par>
                                <p:cTn id="16" presetID="0" presetClass="path" presetSubtype="0" accel="50000" decel="50000" fill="hold" nodeType="withEffect">
                                  <p:stCondLst>
                                    <p:cond delay="0"/>
                                  </p:stCondLst>
                                  <p:childTnLst>
                                    <p:animMotion origin="layout" path="M 0 3.7037E-6 L -0.59618 -0.01088 " pathEditMode="relative" rAng="0" ptsTypes="AA">
                                      <p:cBhvr>
                                        <p:cTn id="17" dur="1000" fill="hold"/>
                                        <p:tgtEl>
                                          <p:spTgt spid="27"/>
                                        </p:tgtEl>
                                        <p:attrNameLst>
                                          <p:attrName>ppt_x</p:attrName>
                                          <p:attrName>ppt_y</p:attrName>
                                        </p:attrNameLst>
                                      </p:cBhvr>
                                      <p:rCtr x="-298" y="-6"/>
                                    </p:animMotion>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childTnLst>
                          </p:cTn>
                        </p:par>
                        <p:par>
                          <p:cTn id="35" fill="hold">
                            <p:stCondLst>
                              <p:cond delay="500"/>
                            </p:stCondLst>
                            <p:childTnLst>
                              <p:par>
                                <p:cTn id="36" presetID="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0" presetClass="path" presetSubtype="0" accel="50000" decel="50000" fill="hold" grpId="1" nodeType="clickEffect">
                                  <p:stCondLst>
                                    <p:cond delay="0"/>
                                  </p:stCondLst>
                                  <p:childTnLst>
                                    <p:animMotion origin="layout" path="M 0 0 L 0.28351 -0.24144 " pathEditMode="relative" ptsTypes="AA">
                                      <p:cBhvr>
                                        <p:cTn id="45" dur="1000" fill="hold"/>
                                        <p:tgtEl>
                                          <p:spTgt spid="11"/>
                                        </p:tgtEl>
                                        <p:attrNameLst>
                                          <p:attrName>ppt_x</p:attrName>
                                          <p:attrName>ppt_y</p:attrName>
                                        </p:attrNameLst>
                                      </p:cBhvr>
                                    </p:animMotion>
                                  </p:childTnLst>
                                </p:cTn>
                              </p:par>
                              <p:par>
                                <p:cTn id="46" presetID="1" presetClass="entr" presetSubtype="0"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childTnLst>
                                </p:cTn>
                              </p:par>
                            </p:childTnLst>
                          </p:cTn>
                        </p:par>
                        <p:par>
                          <p:cTn id="48" fill="hold">
                            <p:stCondLst>
                              <p:cond delay="1000"/>
                            </p:stCondLst>
                            <p:childTnLst>
                              <p:par>
                                <p:cTn id="49" presetID="10" presetClass="exit" presetSubtype="0" fill="hold" grpId="2" nodeType="afterEffect">
                                  <p:stCondLst>
                                    <p:cond delay="0"/>
                                  </p:stCondLst>
                                  <p:childTnLst>
                                    <p:animEffect transition="out" filter="fade">
                                      <p:cBhvr>
                                        <p:cTn id="50" dur="500"/>
                                        <p:tgtEl>
                                          <p:spTgt spid="11"/>
                                        </p:tgtEl>
                                      </p:cBhvr>
                                    </p:animEffect>
                                    <p:set>
                                      <p:cBhvr>
                                        <p:cTn id="51" dur="1" fill="hold">
                                          <p:stCondLst>
                                            <p:cond delay="499"/>
                                          </p:stCondLst>
                                        </p:cTn>
                                        <p:tgtEl>
                                          <p:spTgt spid="11"/>
                                        </p:tgtEl>
                                        <p:attrNameLst>
                                          <p:attrName>style.visibility</p:attrName>
                                        </p:attrNameLst>
                                      </p:cBhvr>
                                      <p:to>
                                        <p:strVal val="hidden"/>
                                      </p:to>
                                    </p:set>
                                  </p:childTnLst>
                                </p:cTn>
                              </p:par>
                            </p:childTnLst>
                          </p:cTn>
                        </p:par>
                        <p:par>
                          <p:cTn id="52" fill="hold">
                            <p:stCondLst>
                              <p:cond delay="1500"/>
                            </p:stCondLst>
                            <p:childTnLst>
                              <p:par>
                                <p:cTn id="53" presetID="1"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0" presetClass="path" presetSubtype="0" accel="50000" decel="50000" fill="hold" grpId="1" nodeType="clickEffect">
                                  <p:stCondLst>
                                    <p:cond delay="0"/>
                                  </p:stCondLst>
                                  <p:childTnLst>
                                    <p:animMotion origin="layout" path="M 5.55556E-7 -9.25926E-6 L 0.28351 -0.20996 " pathEditMode="relative" ptsTypes="AA">
                                      <p:cBhvr>
                                        <p:cTn id="58" dur="1000" fill="hold"/>
                                        <p:tgtEl>
                                          <p:spTgt spid="12"/>
                                        </p:tgtEl>
                                        <p:attrNameLst>
                                          <p:attrName>ppt_x</p:attrName>
                                          <p:attrName>ppt_y</p:attrName>
                                        </p:attrNameLst>
                                      </p:cBhvr>
                                    </p:animMotion>
                                  </p:childTnLst>
                                </p:cTn>
                              </p:par>
                              <p:par>
                                <p:cTn id="59" presetID="1" presetClass="entr" presetSubtype="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childTnLst>
                          </p:cTn>
                        </p:par>
                        <p:par>
                          <p:cTn id="61" fill="hold">
                            <p:stCondLst>
                              <p:cond delay="1000"/>
                            </p:stCondLst>
                            <p:childTnLst>
                              <p:par>
                                <p:cTn id="62" presetID="10" presetClass="exit" presetSubtype="0" fill="hold" grpId="2" nodeType="afterEffect">
                                  <p:stCondLst>
                                    <p:cond delay="0"/>
                                  </p:stCondLst>
                                  <p:childTnLst>
                                    <p:animEffect transition="out" filter="fade">
                                      <p:cBhvr>
                                        <p:cTn id="63" dur="500"/>
                                        <p:tgtEl>
                                          <p:spTgt spid="12"/>
                                        </p:tgtEl>
                                      </p:cBhvr>
                                    </p:animEffect>
                                    <p:set>
                                      <p:cBhvr>
                                        <p:cTn id="64" dur="1" fill="hold">
                                          <p:stCondLst>
                                            <p:cond delay="499"/>
                                          </p:stCondLst>
                                        </p:cTn>
                                        <p:tgtEl>
                                          <p:spTgt spid="12"/>
                                        </p:tgtEl>
                                        <p:attrNameLst>
                                          <p:attrName>style.visibility</p:attrName>
                                        </p:attrNameLst>
                                      </p:cBhvr>
                                      <p:to>
                                        <p:strVal val="hidden"/>
                                      </p:to>
                                    </p:set>
                                  </p:childTnLst>
                                </p:cTn>
                              </p:par>
                            </p:childTnLst>
                          </p:cTn>
                        </p:par>
                        <p:par>
                          <p:cTn id="65" fill="hold">
                            <p:stCondLst>
                              <p:cond delay="1500"/>
                            </p:stCondLst>
                            <p:childTnLst>
                              <p:par>
                                <p:cTn id="66" presetID="1" presetClass="entr" presetSubtype="0" fill="hold" grpId="0" nodeType="afterEffect">
                                  <p:stCondLst>
                                    <p:cond delay="0"/>
                                  </p:stCondLst>
                                  <p:childTnLst>
                                    <p:set>
                                      <p:cBhvr>
                                        <p:cTn id="67" dur="1" fill="hold">
                                          <p:stCondLst>
                                            <p:cond delay="0"/>
                                          </p:stCondLst>
                                        </p:cTn>
                                        <p:tgtEl>
                                          <p:spTgt spid="21"/>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0" presetClass="path" presetSubtype="0" accel="50000" decel="50000" fill="hold" grpId="1" nodeType="clickEffect">
                                  <p:stCondLst>
                                    <p:cond delay="0"/>
                                  </p:stCondLst>
                                  <p:childTnLst>
                                    <p:animMotion origin="layout" path="M 5.55556E-7 -2.22222E-6 L 0.27552 -0.18912 " pathEditMode="relative" ptsTypes="AA">
                                      <p:cBhvr>
                                        <p:cTn id="71" dur="1000" fill="hold"/>
                                        <p:tgtEl>
                                          <p:spTgt spid="13"/>
                                        </p:tgtEl>
                                        <p:attrNameLst>
                                          <p:attrName>ppt_x</p:attrName>
                                          <p:attrName>ppt_y</p:attrName>
                                        </p:attrNameLst>
                                      </p:cBhvr>
                                    </p:animMotion>
                                  </p:childTnLst>
                                </p:cTn>
                              </p:par>
                              <p:par>
                                <p:cTn id="72" presetID="1" presetClass="entr" presetSubtype="0" fill="hold" grpId="0" nodeType="withEffect">
                                  <p:stCondLst>
                                    <p:cond delay="0"/>
                                  </p:stCondLst>
                                  <p:childTnLst>
                                    <p:set>
                                      <p:cBhvr>
                                        <p:cTn id="73" dur="1" fill="hold">
                                          <p:stCondLst>
                                            <p:cond delay="0"/>
                                          </p:stCondLst>
                                        </p:cTn>
                                        <p:tgtEl>
                                          <p:spTgt spid="34"/>
                                        </p:tgtEl>
                                        <p:attrNameLst>
                                          <p:attrName>style.visibility</p:attrName>
                                        </p:attrNameLst>
                                      </p:cBhvr>
                                      <p:to>
                                        <p:strVal val="visible"/>
                                      </p:to>
                                    </p:set>
                                  </p:childTnLst>
                                </p:cTn>
                              </p:par>
                            </p:childTnLst>
                          </p:cTn>
                        </p:par>
                        <p:par>
                          <p:cTn id="74" fill="hold">
                            <p:stCondLst>
                              <p:cond delay="1000"/>
                            </p:stCondLst>
                            <p:childTnLst>
                              <p:par>
                                <p:cTn id="75" presetID="10" presetClass="exit" presetSubtype="0" fill="hold" grpId="2" nodeType="afterEffect">
                                  <p:stCondLst>
                                    <p:cond delay="0"/>
                                  </p:stCondLst>
                                  <p:childTnLst>
                                    <p:animEffect transition="out" filter="fade">
                                      <p:cBhvr>
                                        <p:cTn id="76" dur="500"/>
                                        <p:tgtEl>
                                          <p:spTgt spid="13"/>
                                        </p:tgtEl>
                                      </p:cBhvr>
                                    </p:animEffect>
                                    <p:set>
                                      <p:cBhvr>
                                        <p:cTn id="77" dur="1" fill="hold">
                                          <p:stCondLst>
                                            <p:cond delay="499"/>
                                          </p:stCondLst>
                                        </p:cTn>
                                        <p:tgtEl>
                                          <p:spTgt spid="13"/>
                                        </p:tgtEl>
                                        <p:attrNameLst>
                                          <p:attrName>style.visibility</p:attrName>
                                        </p:attrNameLst>
                                      </p:cBhvr>
                                      <p:to>
                                        <p:strVal val="hidden"/>
                                      </p:to>
                                    </p:set>
                                  </p:childTnLst>
                                </p:cTn>
                              </p:par>
                            </p:childTnLst>
                          </p:cTn>
                        </p:par>
                        <p:par>
                          <p:cTn id="78" fill="hold">
                            <p:stCondLst>
                              <p:cond delay="1500"/>
                            </p:stCondLst>
                            <p:childTnLst>
                              <p:par>
                                <p:cTn id="79" presetID="1" presetClass="entr" presetSubtype="0" fill="hold" grpId="0" nodeType="afterEffect">
                                  <p:stCondLst>
                                    <p:cond delay="0"/>
                                  </p:stCondLst>
                                  <p:childTnLst>
                                    <p:set>
                                      <p:cBhvr>
                                        <p:cTn id="80" dur="1" fill="hold">
                                          <p:stCondLst>
                                            <p:cond delay="0"/>
                                          </p:stCondLst>
                                        </p:cTn>
                                        <p:tgtEl>
                                          <p:spTgt spid="22"/>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iterate type="lt">
                                    <p:tmAbs val="0"/>
                                  </p:iterate>
                                  <p:childTnLst>
                                    <p:set>
                                      <p:cBhvr>
                                        <p:cTn id="96"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iterate type="lt">
                                    <p:tmAbs val="0"/>
                                  </p:iterate>
                                  <p:childTnLst>
                                    <p:set>
                                      <p:cBhvr>
                                        <p:cTn id="100" dur="1" fill="hold">
                                          <p:stCondLst>
                                            <p:cond delay="0"/>
                                          </p:stCondLst>
                                        </p:cTn>
                                        <p:tgtEl>
                                          <p:spTgt spid="23">
                                            <p:txEl>
                                              <p:pRg st="5" end="5"/>
                                            </p:txEl>
                                          </p:spTgt>
                                        </p:tgtEl>
                                        <p:attrNameLst>
                                          <p:attrName>style.visibility</p:attrName>
                                        </p:attrNameLst>
                                      </p:cBhvr>
                                      <p:to>
                                        <p:strVal val="visible"/>
                                      </p:to>
                                    </p:set>
                                  </p:childTnLst>
                                </p:cTn>
                              </p:par>
                            </p:childTnLst>
                          </p:cTn>
                        </p:par>
                        <p:par>
                          <p:cTn id="101" fill="hold">
                            <p:stCondLst>
                              <p:cond delay="0"/>
                            </p:stCondLst>
                            <p:childTnLst>
                              <p:par>
                                <p:cTn id="102" presetID="28" presetClass="emph" presetSubtype="0" fill="hold" nodeType="afterEffect">
                                  <p:stCondLst>
                                    <p:cond delay="0"/>
                                  </p:stCondLst>
                                  <p:iterate type="lt">
                                    <p:tmPct val="10000"/>
                                  </p:iterate>
                                  <p:childTnLst>
                                    <p:animClr clrSpc="rgb">
                                      <p:cBhvr override="childStyle">
                                        <p:cTn id="103" dur="500" fill="hold"/>
                                        <p:tgtEl>
                                          <p:spTgt spid="23">
                                            <p:txEl>
                                              <p:pRg st="5" end="5"/>
                                            </p:txEl>
                                          </p:spTgt>
                                        </p:tgtEl>
                                        <p:attrNameLst>
                                          <p:attrName>style.color</p:attrName>
                                        </p:attrNameLst>
                                      </p:cBhvr>
                                      <p:to>
                                        <a:srgbClr val="FA2E41"/>
                                      </p:to>
                                    </p:animClr>
                                    <p:animClr clrSpc="rgb">
                                      <p:cBhvr>
                                        <p:cTn id="104" dur="500" fill="hold"/>
                                        <p:tgtEl>
                                          <p:spTgt spid="23">
                                            <p:txEl>
                                              <p:pRg st="5" end="5"/>
                                            </p:txEl>
                                          </p:spTgt>
                                        </p:tgtEl>
                                        <p:attrNameLst>
                                          <p:attrName>fillcolor</p:attrName>
                                        </p:attrNameLst>
                                      </p:cBhvr>
                                      <p:to>
                                        <a:srgbClr val="FA2E41"/>
                                      </p:to>
                                    </p:animClr>
                                    <p:set>
                                      <p:cBhvr>
                                        <p:cTn id="105" dur="500" fill="hold"/>
                                        <p:tgtEl>
                                          <p:spTgt spid="23">
                                            <p:txEl>
                                              <p:pRg st="5" end="5"/>
                                            </p:txEl>
                                          </p:spTgt>
                                        </p:tgtEl>
                                        <p:attrNameLst>
                                          <p:attrName>fill.type</p:attrName>
                                        </p:attrNameLst>
                                      </p:cBhvr>
                                      <p:to>
                                        <p:strVal val="solid"/>
                                      </p:to>
                                    </p:set>
                                    <p:anim to="1.5" calcmode="lin" valueType="num">
                                      <p:cBhvr override="childStyle">
                                        <p:cTn id="106" dur="500" fill="hold"/>
                                        <p:tgtEl>
                                          <p:spTgt spid="23">
                                            <p:txEl>
                                              <p:pRg st="5" end="5"/>
                                            </p:txEl>
                                          </p:spTgt>
                                        </p:tgtEl>
                                        <p:attrNameLst>
                                          <p:attrName>style.fontSize</p:attrName>
                                        </p:attrNameLst>
                                      </p:cBhvr>
                                    </p:anim>
                                  </p:childTnLst>
                                </p:cTn>
                              </p:par>
                            </p:childTnLst>
                          </p:cTn>
                        </p:par>
                      </p:childTnLst>
                    </p:cTn>
                  </p:par>
                  <p:par>
                    <p:cTn id="107" fill="hold">
                      <p:stCondLst>
                        <p:cond delay="indefinite"/>
                      </p:stCondLst>
                      <p:childTnLst>
                        <p:par>
                          <p:cTn id="108" fill="hold">
                            <p:stCondLst>
                              <p:cond delay="0"/>
                            </p:stCondLst>
                            <p:childTnLst>
                              <p:par>
                                <p:cTn id="109" presetID="42" presetClass="path" presetSubtype="0" accel="50000" decel="50000" fill="hold" grpId="1" nodeType="clickEffect">
                                  <p:stCondLst>
                                    <p:cond delay="0"/>
                                  </p:stCondLst>
                                  <p:childTnLst>
                                    <p:animMotion origin="layout" path="M -3.61111E-6 0.00069 L -3.61111E-6 0.14606 " pathEditMode="relative" rAng="0" ptsTypes="AA">
                                      <p:cBhvr>
                                        <p:cTn id="110" dur="1000" fill="hold"/>
                                        <p:tgtEl>
                                          <p:spTgt spid="22"/>
                                        </p:tgtEl>
                                        <p:attrNameLst>
                                          <p:attrName>ppt_x</p:attrName>
                                          <p:attrName>ppt_y</p:attrName>
                                        </p:attrNameLst>
                                      </p:cBhvr>
                                      <p:rCtr x="0" y="73"/>
                                    </p:animMotion>
                                  </p:childTnLst>
                                </p:cTn>
                              </p:par>
                              <p:par>
                                <p:cTn id="111" presetID="0" presetClass="path" presetSubtype="0" accel="50000" decel="50000" fill="hold" grpId="1" nodeType="withEffect">
                                  <p:stCondLst>
                                    <p:cond delay="0"/>
                                  </p:stCondLst>
                                  <p:childTnLst>
                                    <p:animMotion origin="layout" path="M 8.33333E-6 -2.96296E-6 L 8.33333E-6 0.07361 " pathEditMode="relative" ptsTypes="AA">
                                      <p:cBhvr>
                                        <p:cTn id="112" dur="1000" fill="hold"/>
                                        <p:tgtEl>
                                          <p:spTgt spid="21"/>
                                        </p:tgtEl>
                                        <p:attrNameLst>
                                          <p:attrName>ppt_x</p:attrName>
                                          <p:attrName>ppt_y</p:attrName>
                                        </p:attrNameLst>
                                      </p:cBhvr>
                                    </p:animMotion>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26"/>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25"/>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iterate type="lt">
                                    <p:tmAbs val="0"/>
                                  </p:iterate>
                                  <p:childTnLst>
                                    <p:set>
                                      <p:cBhvr>
                                        <p:cTn id="122" dur="1" fill="hold">
                                          <p:stCondLst>
                                            <p:cond delay="0"/>
                                          </p:stCondLst>
                                        </p:cTn>
                                        <p:tgtEl>
                                          <p:spTgt spid="23">
                                            <p:txEl>
                                              <p:pRg st="7" end="7"/>
                                            </p:txEl>
                                          </p:spTgt>
                                        </p:tgtEl>
                                        <p:attrNameLst>
                                          <p:attrName>style.visibility</p:attrName>
                                        </p:attrNameLst>
                                      </p:cBhvr>
                                      <p:to>
                                        <p:strVal val="visible"/>
                                      </p:to>
                                    </p:set>
                                  </p:childTnLst>
                                </p:cTn>
                              </p:par>
                            </p:childTnLst>
                          </p:cTn>
                        </p:par>
                        <p:par>
                          <p:cTn id="123" fill="hold">
                            <p:stCondLst>
                              <p:cond delay="0"/>
                            </p:stCondLst>
                            <p:childTnLst>
                              <p:par>
                                <p:cTn id="124" presetID="1" presetClass="entr" presetSubtype="0" fill="hold" nodeType="afterEffect">
                                  <p:stCondLst>
                                    <p:cond delay="0"/>
                                  </p:stCondLst>
                                  <p:iterate type="lt">
                                    <p:tmAbs val="0"/>
                                  </p:iterate>
                                  <p:childTnLst>
                                    <p:set>
                                      <p:cBhvr>
                                        <p:cTn id="125" dur="1" fill="hold">
                                          <p:stCondLst>
                                            <p:cond delay="0"/>
                                          </p:stCondLst>
                                        </p:cTn>
                                        <p:tgtEl>
                                          <p:spTgt spid="23">
                                            <p:txEl>
                                              <p:pRg st="8" end="8"/>
                                            </p:txEl>
                                          </p:spTgt>
                                        </p:tgtEl>
                                        <p:attrNameLst>
                                          <p:attrName>style.visibility</p:attrName>
                                        </p:attrNameLst>
                                      </p:cBhvr>
                                      <p:to>
                                        <p:strVal val="visible"/>
                                      </p:to>
                                    </p:set>
                                  </p:childTnLst>
                                </p:cTn>
                              </p:par>
                            </p:childTnLst>
                          </p:cTn>
                        </p:par>
                        <p:par>
                          <p:cTn id="126" fill="hold">
                            <p:stCondLst>
                              <p:cond delay="0"/>
                            </p:stCondLst>
                            <p:childTnLst>
                              <p:par>
                                <p:cTn id="127" presetID="28" presetClass="emph" presetSubtype="0" fill="hold" nodeType="afterEffect">
                                  <p:stCondLst>
                                    <p:cond delay="0"/>
                                  </p:stCondLst>
                                  <p:iterate type="lt">
                                    <p:tmPct val="10000"/>
                                  </p:iterate>
                                  <p:childTnLst>
                                    <p:animClr clrSpc="rgb">
                                      <p:cBhvr override="childStyle">
                                        <p:cTn id="128" dur="500" fill="hold"/>
                                        <p:tgtEl>
                                          <p:spTgt spid="23">
                                            <p:txEl>
                                              <p:pRg st="8" end="8"/>
                                            </p:txEl>
                                          </p:spTgt>
                                        </p:tgtEl>
                                        <p:attrNameLst>
                                          <p:attrName>style.color</p:attrName>
                                        </p:attrNameLst>
                                      </p:cBhvr>
                                      <p:to>
                                        <a:srgbClr val="E82E20"/>
                                      </p:to>
                                    </p:animClr>
                                    <p:animClr clrSpc="rgb">
                                      <p:cBhvr>
                                        <p:cTn id="129" dur="500" fill="hold"/>
                                        <p:tgtEl>
                                          <p:spTgt spid="23">
                                            <p:txEl>
                                              <p:pRg st="8" end="8"/>
                                            </p:txEl>
                                          </p:spTgt>
                                        </p:tgtEl>
                                        <p:attrNameLst>
                                          <p:attrName>fillcolor</p:attrName>
                                        </p:attrNameLst>
                                      </p:cBhvr>
                                      <p:to>
                                        <a:srgbClr val="E82E20"/>
                                      </p:to>
                                    </p:animClr>
                                    <p:set>
                                      <p:cBhvr>
                                        <p:cTn id="130" dur="500" fill="hold"/>
                                        <p:tgtEl>
                                          <p:spTgt spid="23">
                                            <p:txEl>
                                              <p:pRg st="8" end="8"/>
                                            </p:txEl>
                                          </p:spTgt>
                                        </p:tgtEl>
                                        <p:attrNameLst>
                                          <p:attrName>fill.type</p:attrName>
                                        </p:attrNameLst>
                                      </p:cBhvr>
                                      <p:to>
                                        <p:strVal val="solid"/>
                                      </p:to>
                                    </p:set>
                                    <p:anim to="1.5" calcmode="lin" valueType="num">
                                      <p:cBhvr override="childStyle">
                                        <p:cTn id="131" dur="500" fill="hold"/>
                                        <p:tgtEl>
                                          <p:spTgt spid="23">
                                            <p:txEl>
                                              <p:pRg st="8" end="8"/>
                                            </p:txEl>
                                          </p:spTgt>
                                        </p:tgtEl>
                                        <p:attrNameLst>
                                          <p:attrName>style.fontSize</p:attrName>
                                        </p:attrNameLst>
                                      </p:cBhvr>
                                    </p:anim>
                                  </p:childTnLst>
                                </p:cTn>
                              </p:par>
                            </p:childTnLst>
                          </p:cTn>
                        </p:par>
                      </p:childTnLst>
                    </p:cTn>
                  </p:par>
                  <p:par>
                    <p:cTn id="132" fill="hold">
                      <p:stCondLst>
                        <p:cond delay="indefinite"/>
                      </p:stCondLst>
                      <p:childTnLst>
                        <p:par>
                          <p:cTn id="133" fill="hold">
                            <p:stCondLst>
                              <p:cond delay="0"/>
                            </p:stCondLst>
                            <p:childTnLst>
                              <p:par>
                                <p:cTn id="134" presetID="10" presetClass="exit" presetSubtype="0" fill="hold" grpId="1" nodeType="clickEffect">
                                  <p:stCondLst>
                                    <p:cond delay="0"/>
                                  </p:stCondLst>
                                  <p:childTnLst>
                                    <p:animEffect transition="out" filter="fade">
                                      <p:cBhvr>
                                        <p:cTn id="135" dur="500"/>
                                        <p:tgtEl>
                                          <p:spTgt spid="16"/>
                                        </p:tgtEl>
                                      </p:cBhvr>
                                    </p:animEffect>
                                    <p:set>
                                      <p:cBhvr>
                                        <p:cTn id="136" dur="1" fill="hold">
                                          <p:stCondLst>
                                            <p:cond delay="499"/>
                                          </p:stCondLst>
                                        </p:cTn>
                                        <p:tgtEl>
                                          <p:spTgt spid="16"/>
                                        </p:tgtEl>
                                        <p:attrNameLst>
                                          <p:attrName>style.visibility</p:attrName>
                                        </p:attrNameLst>
                                      </p:cBhvr>
                                      <p:to>
                                        <p:strVal val="hidden"/>
                                      </p:to>
                                    </p:set>
                                  </p:childTnLst>
                                </p:cTn>
                              </p:par>
                              <p:par>
                                <p:cTn id="137" presetID="10" presetClass="exit" presetSubtype="0" fill="hold" grpId="2" nodeType="withEffect">
                                  <p:stCondLst>
                                    <p:cond delay="0"/>
                                  </p:stCondLst>
                                  <p:childTnLst>
                                    <p:animEffect transition="out" filter="fade">
                                      <p:cBhvr>
                                        <p:cTn id="138" dur="500"/>
                                        <p:tgtEl>
                                          <p:spTgt spid="21"/>
                                        </p:tgtEl>
                                      </p:cBhvr>
                                    </p:animEffect>
                                    <p:set>
                                      <p:cBhvr>
                                        <p:cTn id="139" dur="1" fill="hold">
                                          <p:stCondLst>
                                            <p:cond delay="499"/>
                                          </p:stCondLst>
                                        </p:cTn>
                                        <p:tgtEl>
                                          <p:spTgt spid="21"/>
                                        </p:tgtEl>
                                        <p:attrNameLst>
                                          <p:attrName>style.visibility</p:attrName>
                                        </p:attrNameLst>
                                      </p:cBhvr>
                                      <p:to>
                                        <p:strVal val="hidden"/>
                                      </p:to>
                                    </p:set>
                                  </p:childTnLst>
                                </p:cTn>
                              </p:par>
                              <p:par>
                                <p:cTn id="140" presetID="10" presetClass="exit" presetSubtype="0" fill="hold" grpId="2" nodeType="withEffect">
                                  <p:stCondLst>
                                    <p:cond delay="0"/>
                                  </p:stCondLst>
                                  <p:childTnLst>
                                    <p:animEffect transition="out" filter="fade">
                                      <p:cBhvr>
                                        <p:cTn id="141" dur="500"/>
                                        <p:tgtEl>
                                          <p:spTgt spid="22"/>
                                        </p:tgtEl>
                                      </p:cBhvr>
                                    </p:animEffect>
                                    <p:set>
                                      <p:cBhvr>
                                        <p:cTn id="142" dur="1" fill="hold">
                                          <p:stCondLst>
                                            <p:cond delay="499"/>
                                          </p:stCondLst>
                                        </p:cTn>
                                        <p:tgtEl>
                                          <p:spTgt spid="22"/>
                                        </p:tgtEl>
                                        <p:attrNameLst>
                                          <p:attrName>style.visibility</p:attrName>
                                        </p:attrNameLst>
                                      </p:cBhvr>
                                      <p:to>
                                        <p:strVal val="hidden"/>
                                      </p:to>
                                    </p:set>
                                  </p:childTnLst>
                                </p:cTn>
                              </p:par>
                              <p:par>
                                <p:cTn id="143" presetID="10" presetClass="exit" presetSubtype="0" fill="hold" grpId="1" nodeType="withEffect">
                                  <p:stCondLst>
                                    <p:cond delay="0"/>
                                  </p:stCondLst>
                                  <p:childTnLst>
                                    <p:animEffect transition="out" filter="fade">
                                      <p:cBhvr>
                                        <p:cTn id="144" dur="500"/>
                                        <p:tgtEl>
                                          <p:spTgt spid="25"/>
                                        </p:tgtEl>
                                      </p:cBhvr>
                                    </p:animEffect>
                                    <p:set>
                                      <p:cBhvr>
                                        <p:cTn id="145" dur="1" fill="hold">
                                          <p:stCondLst>
                                            <p:cond delay="499"/>
                                          </p:stCondLst>
                                        </p:cTn>
                                        <p:tgtEl>
                                          <p:spTgt spid="25"/>
                                        </p:tgtEl>
                                        <p:attrNameLst>
                                          <p:attrName>style.visibility</p:attrName>
                                        </p:attrNameLst>
                                      </p:cBhvr>
                                      <p:to>
                                        <p:strVal val="hidden"/>
                                      </p:to>
                                    </p:set>
                                  </p:childTnLst>
                                </p:cTn>
                              </p:par>
                              <p:par>
                                <p:cTn id="146" presetID="10" presetClass="exit" presetSubtype="0" fill="hold" grpId="1" nodeType="withEffect">
                                  <p:stCondLst>
                                    <p:cond delay="0"/>
                                  </p:stCondLst>
                                  <p:childTnLst>
                                    <p:animEffect transition="out" filter="fade">
                                      <p:cBhvr>
                                        <p:cTn id="147" dur="500"/>
                                        <p:tgtEl>
                                          <p:spTgt spid="26"/>
                                        </p:tgtEl>
                                      </p:cBhvr>
                                    </p:animEffect>
                                    <p:set>
                                      <p:cBhvr>
                                        <p:cTn id="148" dur="1" fill="hold">
                                          <p:stCondLst>
                                            <p:cond delay="499"/>
                                          </p:stCondLst>
                                        </p:cTn>
                                        <p:tgtEl>
                                          <p:spTgt spid="26"/>
                                        </p:tgtEl>
                                        <p:attrNameLst>
                                          <p:attrName>style.visibility</p:attrName>
                                        </p:attrNameLst>
                                      </p:cBhvr>
                                      <p:to>
                                        <p:strVal val="hidden"/>
                                      </p:to>
                                    </p:set>
                                  </p:childTnLst>
                                </p:cTn>
                              </p:par>
                              <p:par>
                                <p:cTn id="149" presetID="10" presetClass="exit" presetSubtype="0" fill="hold" grpId="1" nodeType="withEffect">
                                  <p:stCondLst>
                                    <p:cond delay="0"/>
                                  </p:stCondLst>
                                  <p:childTnLst>
                                    <p:animEffect transition="out" filter="fade">
                                      <p:cBhvr>
                                        <p:cTn id="150" dur="500"/>
                                        <p:tgtEl>
                                          <p:spTgt spid="4"/>
                                        </p:tgtEl>
                                      </p:cBhvr>
                                    </p:animEffect>
                                    <p:set>
                                      <p:cBhvr>
                                        <p:cTn id="151" dur="1" fill="hold">
                                          <p:stCondLst>
                                            <p:cond delay="499"/>
                                          </p:stCondLst>
                                        </p:cTn>
                                        <p:tgtEl>
                                          <p:spTgt spid="4"/>
                                        </p:tgtEl>
                                        <p:attrNameLst>
                                          <p:attrName>style.visibility</p:attrName>
                                        </p:attrNameLst>
                                      </p:cBhvr>
                                      <p:to>
                                        <p:strVal val="hidden"/>
                                      </p:to>
                                    </p:set>
                                  </p:childTnLst>
                                </p:cTn>
                              </p:par>
                              <p:par>
                                <p:cTn id="152" presetID="10" presetClass="exit" presetSubtype="0" fill="hold" grpId="1" nodeType="withEffect">
                                  <p:stCondLst>
                                    <p:cond delay="0"/>
                                  </p:stCondLst>
                                  <p:childTnLst>
                                    <p:animEffect transition="out" filter="fade">
                                      <p:cBhvr>
                                        <p:cTn id="153" dur="500"/>
                                        <p:tgtEl>
                                          <p:spTgt spid="32"/>
                                        </p:tgtEl>
                                      </p:cBhvr>
                                    </p:animEffect>
                                    <p:set>
                                      <p:cBhvr>
                                        <p:cTn id="154" dur="1" fill="hold">
                                          <p:stCondLst>
                                            <p:cond delay="499"/>
                                          </p:stCondLst>
                                        </p:cTn>
                                        <p:tgtEl>
                                          <p:spTgt spid="32"/>
                                        </p:tgtEl>
                                        <p:attrNameLst>
                                          <p:attrName>style.visibility</p:attrName>
                                        </p:attrNameLst>
                                      </p:cBhvr>
                                      <p:to>
                                        <p:strVal val="hidden"/>
                                      </p:to>
                                    </p:set>
                                  </p:childTnLst>
                                </p:cTn>
                              </p:par>
                              <p:par>
                                <p:cTn id="155" presetID="10" presetClass="exit" presetSubtype="0" fill="hold" grpId="1" nodeType="withEffect">
                                  <p:stCondLst>
                                    <p:cond delay="0"/>
                                  </p:stCondLst>
                                  <p:childTnLst>
                                    <p:animEffect transition="out" filter="fade">
                                      <p:cBhvr>
                                        <p:cTn id="156" dur="500"/>
                                        <p:tgtEl>
                                          <p:spTgt spid="33"/>
                                        </p:tgtEl>
                                      </p:cBhvr>
                                    </p:animEffect>
                                    <p:set>
                                      <p:cBhvr>
                                        <p:cTn id="157" dur="1" fill="hold">
                                          <p:stCondLst>
                                            <p:cond delay="499"/>
                                          </p:stCondLst>
                                        </p:cTn>
                                        <p:tgtEl>
                                          <p:spTgt spid="33"/>
                                        </p:tgtEl>
                                        <p:attrNameLst>
                                          <p:attrName>style.visibility</p:attrName>
                                        </p:attrNameLst>
                                      </p:cBhvr>
                                      <p:to>
                                        <p:strVal val="hidden"/>
                                      </p:to>
                                    </p:set>
                                  </p:childTnLst>
                                </p:cTn>
                              </p:par>
                              <p:par>
                                <p:cTn id="158" presetID="10" presetClass="exit" presetSubtype="0" fill="hold" grpId="1" nodeType="withEffect">
                                  <p:stCondLst>
                                    <p:cond delay="0"/>
                                  </p:stCondLst>
                                  <p:childTnLst>
                                    <p:animEffect transition="out" filter="fade">
                                      <p:cBhvr>
                                        <p:cTn id="159" dur="500"/>
                                        <p:tgtEl>
                                          <p:spTgt spid="34"/>
                                        </p:tgtEl>
                                      </p:cBhvr>
                                    </p:animEffect>
                                    <p:set>
                                      <p:cBhvr>
                                        <p:cTn id="160" dur="1" fill="hold">
                                          <p:stCondLst>
                                            <p:cond delay="499"/>
                                          </p:stCondLst>
                                        </p:cTn>
                                        <p:tgtEl>
                                          <p:spTgt spid="34"/>
                                        </p:tgtEl>
                                        <p:attrNameLst>
                                          <p:attrName>style.visibility</p:attrName>
                                        </p:attrNameLst>
                                      </p:cBhvr>
                                      <p:to>
                                        <p:strVal val="hidden"/>
                                      </p:to>
                                    </p:set>
                                  </p:childTnLst>
                                </p:cTn>
                              </p:par>
                              <p:par>
                                <p:cTn id="161" presetID="10" presetClass="exit" presetSubtype="0" fill="hold" grpId="0" nodeType="withEffect">
                                  <p:stCondLst>
                                    <p:cond delay="0"/>
                                  </p:stCondLst>
                                  <p:childTnLst>
                                    <p:animEffect transition="out" filter="fade">
                                      <p:cBhvr>
                                        <p:cTn id="162" dur="500"/>
                                        <p:tgtEl>
                                          <p:spTgt spid="23">
                                            <p:txEl>
                                              <p:pRg st="0" end="0"/>
                                            </p:txEl>
                                          </p:spTgt>
                                        </p:tgtEl>
                                      </p:cBhvr>
                                    </p:animEffect>
                                    <p:set>
                                      <p:cBhvr>
                                        <p:cTn id="163" dur="1" fill="hold">
                                          <p:stCondLst>
                                            <p:cond delay="499"/>
                                          </p:stCondLst>
                                        </p:cTn>
                                        <p:tgtEl>
                                          <p:spTgt spid="23">
                                            <p:txEl>
                                              <p:pRg st="0" end="0"/>
                                            </p:txEl>
                                          </p:spTgt>
                                        </p:tgtEl>
                                        <p:attrNameLst>
                                          <p:attrName>style.visibility</p:attrName>
                                        </p:attrNameLst>
                                      </p:cBhvr>
                                      <p:to>
                                        <p:strVal val="hidden"/>
                                      </p:to>
                                    </p:set>
                                  </p:childTnLst>
                                </p:cTn>
                              </p:par>
                              <p:par>
                                <p:cTn id="164" presetID="10" presetClass="exit" presetSubtype="0" fill="hold" grpId="0" nodeType="withEffect">
                                  <p:stCondLst>
                                    <p:cond delay="0"/>
                                  </p:stCondLst>
                                  <p:childTnLst>
                                    <p:animEffect transition="out" filter="fade">
                                      <p:cBhvr>
                                        <p:cTn id="165" dur="500"/>
                                        <p:tgtEl>
                                          <p:spTgt spid="23">
                                            <p:txEl>
                                              <p:pRg st="2" end="2"/>
                                            </p:txEl>
                                          </p:spTgt>
                                        </p:tgtEl>
                                      </p:cBhvr>
                                    </p:animEffect>
                                    <p:set>
                                      <p:cBhvr>
                                        <p:cTn id="166" dur="1" fill="hold">
                                          <p:stCondLst>
                                            <p:cond delay="499"/>
                                          </p:stCondLst>
                                        </p:cTn>
                                        <p:tgtEl>
                                          <p:spTgt spid="23">
                                            <p:txEl>
                                              <p:pRg st="2" end="2"/>
                                            </p:txEl>
                                          </p:spTgt>
                                        </p:tgtEl>
                                        <p:attrNameLst>
                                          <p:attrName>style.visibility</p:attrName>
                                        </p:attrNameLst>
                                      </p:cBhvr>
                                      <p:to>
                                        <p:strVal val="hidden"/>
                                      </p:to>
                                    </p:set>
                                  </p:childTnLst>
                                </p:cTn>
                              </p:par>
                              <p:par>
                                <p:cTn id="167" presetID="10" presetClass="exit" presetSubtype="0" fill="hold" grpId="0" nodeType="withEffect">
                                  <p:stCondLst>
                                    <p:cond delay="0"/>
                                  </p:stCondLst>
                                  <p:childTnLst>
                                    <p:animEffect transition="out" filter="fade">
                                      <p:cBhvr>
                                        <p:cTn id="168" dur="500"/>
                                        <p:tgtEl>
                                          <p:spTgt spid="23">
                                            <p:txEl>
                                              <p:pRg st="3" end="3"/>
                                            </p:txEl>
                                          </p:spTgt>
                                        </p:tgtEl>
                                      </p:cBhvr>
                                    </p:animEffect>
                                    <p:set>
                                      <p:cBhvr>
                                        <p:cTn id="169" dur="1" fill="hold">
                                          <p:stCondLst>
                                            <p:cond delay="499"/>
                                          </p:stCondLst>
                                        </p:cTn>
                                        <p:tgtEl>
                                          <p:spTgt spid="23">
                                            <p:txEl>
                                              <p:pRg st="3" end="3"/>
                                            </p:txEl>
                                          </p:spTgt>
                                        </p:tgtEl>
                                        <p:attrNameLst>
                                          <p:attrName>style.visibility</p:attrName>
                                        </p:attrNameLst>
                                      </p:cBhvr>
                                      <p:to>
                                        <p:strVal val="hidden"/>
                                      </p:to>
                                    </p:set>
                                  </p:childTnLst>
                                </p:cTn>
                              </p:par>
                              <p:par>
                                <p:cTn id="170" presetID="10" presetClass="exit" presetSubtype="0" fill="hold" grpId="0" nodeType="withEffect">
                                  <p:stCondLst>
                                    <p:cond delay="0"/>
                                  </p:stCondLst>
                                  <p:iterate type="lt">
                                    <p:tmPct val="0"/>
                                  </p:iterate>
                                  <p:childTnLst>
                                    <p:animEffect transition="out" filter="fade">
                                      <p:cBhvr>
                                        <p:cTn id="171" dur="500"/>
                                        <p:tgtEl>
                                          <p:spTgt spid="23">
                                            <p:txEl>
                                              <p:pRg st="4" end="4"/>
                                            </p:txEl>
                                          </p:spTgt>
                                        </p:tgtEl>
                                      </p:cBhvr>
                                    </p:animEffect>
                                    <p:set>
                                      <p:cBhvr>
                                        <p:cTn id="172" dur="1" fill="hold">
                                          <p:stCondLst>
                                            <p:cond delay="499"/>
                                          </p:stCondLst>
                                        </p:cTn>
                                        <p:tgtEl>
                                          <p:spTgt spid="23">
                                            <p:txEl>
                                              <p:pRg st="4" end="4"/>
                                            </p:txEl>
                                          </p:spTgt>
                                        </p:tgtEl>
                                        <p:attrNameLst>
                                          <p:attrName>style.visibility</p:attrName>
                                        </p:attrNameLst>
                                      </p:cBhvr>
                                      <p:to>
                                        <p:strVal val="hidden"/>
                                      </p:to>
                                    </p:set>
                                  </p:childTnLst>
                                </p:cTn>
                              </p:par>
                              <p:par>
                                <p:cTn id="173" presetID="10" presetClass="exit" presetSubtype="0" fill="hold" grpId="0" nodeType="withEffect">
                                  <p:stCondLst>
                                    <p:cond delay="0"/>
                                  </p:stCondLst>
                                  <p:iterate type="lt">
                                    <p:tmPct val="0"/>
                                  </p:iterate>
                                  <p:childTnLst>
                                    <p:animEffect transition="out" filter="fade">
                                      <p:cBhvr>
                                        <p:cTn id="174" dur="500"/>
                                        <p:tgtEl>
                                          <p:spTgt spid="23">
                                            <p:txEl>
                                              <p:pRg st="5" end="5"/>
                                            </p:txEl>
                                          </p:spTgt>
                                        </p:tgtEl>
                                      </p:cBhvr>
                                    </p:animEffect>
                                    <p:set>
                                      <p:cBhvr>
                                        <p:cTn id="175" dur="1" fill="hold">
                                          <p:stCondLst>
                                            <p:cond delay="499"/>
                                          </p:stCondLst>
                                        </p:cTn>
                                        <p:tgtEl>
                                          <p:spTgt spid="23">
                                            <p:txEl>
                                              <p:pRg st="5" end="5"/>
                                            </p:txEl>
                                          </p:spTgt>
                                        </p:tgtEl>
                                        <p:attrNameLst>
                                          <p:attrName>style.visibility</p:attrName>
                                        </p:attrNameLst>
                                      </p:cBhvr>
                                      <p:to>
                                        <p:strVal val="hidden"/>
                                      </p:to>
                                    </p:set>
                                  </p:childTnLst>
                                </p:cTn>
                              </p:par>
                              <p:par>
                                <p:cTn id="176" presetID="10" presetClass="exit" presetSubtype="0" fill="hold" grpId="0" nodeType="withEffect">
                                  <p:stCondLst>
                                    <p:cond delay="0"/>
                                  </p:stCondLst>
                                  <p:iterate type="lt">
                                    <p:tmPct val="0"/>
                                  </p:iterate>
                                  <p:childTnLst>
                                    <p:animEffect transition="out" filter="fade">
                                      <p:cBhvr>
                                        <p:cTn id="177" dur="500"/>
                                        <p:tgtEl>
                                          <p:spTgt spid="23">
                                            <p:txEl>
                                              <p:pRg st="7" end="7"/>
                                            </p:txEl>
                                          </p:spTgt>
                                        </p:tgtEl>
                                      </p:cBhvr>
                                    </p:animEffect>
                                    <p:set>
                                      <p:cBhvr>
                                        <p:cTn id="178" dur="1" fill="hold">
                                          <p:stCondLst>
                                            <p:cond delay="499"/>
                                          </p:stCondLst>
                                        </p:cTn>
                                        <p:tgtEl>
                                          <p:spTgt spid="23">
                                            <p:txEl>
                                              <p:pRg st="7" end="7"/>
                                            </p:txEl>
                                          </p:spTgt>
                                        </p:tgtEl>
                                        <p:attrNameLst>
                                          <p:attrName>style.visibility</p:attrName>
                                        </p:attrNameLst>
                                      </p:cBhvr>
                                      <p:to>
                                        <p:strVal val="hidden"/>
                                      </p:to>
                                    </p:set>
                                  </p:childTnLst>
                                </p:cTn>
                              </p:par>
                              <p:par>
                                <p:cTn id="179" presetID="10" presetClass="exit" presetSubtype="0" fill="hold" grpId="0" nodeType="withEffect">
                                  <p:stCondLst>
                                    <p:cond delay="0"/>
                                  </p:stCondLst>
                                  <p:iterate type="lt">
                                    <p:tmPct val="0"/>
                                  </p:iterate>
                                  <p:childTnLst>
                                    <p:animEffect transition="out" filter="fade">
                                      <p:cBhvr>
                                        <p:cTn id="180" dur="500"/>
                                        <p:tgtEl>
                                          <p:spTgt spid="23">
                                            <p:txEl>
                                              <p:pRg st="8" end="8"/>
                                            </p:txEl>
                                          </p:spTgt>
                                        </p:tgtEl>
                                      </p:cBhvr>
                                    </p:animEffect>
                                    <p:set>
                                      <p:cBhvr>
                                        <p:cTn id="181" dur="1" fill="hold">
                                          <p:stCondLst>
                                            <p:cond delay="499"/>
                                          </p:stCondLst>
                                        </p:cTn>
                                        <p:tgtEl>
                                          <p:spTgt spid="23">
                                            <p:txEl>
                                              <p:pRg st="8" end="8"/>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Graphic spid="16" grpId="1">
        <p:bldAsOne/>
      </p:bldGraphic>
      <p:bldP spid="18" grpId="0" animBg="1"/>
      <p:bldP spid="19" grpId="0"/>
      <p:bldGraphic spid="21" grpId="0">
        <p:bldAsOne/>
      </p:bldGraphic>
      <p:bldGraphic spid="21" grpId="1">
        <p:bldAsOne/>
      </p:bldGraphic>
      <p:bldGraphic spid="21" grpId="2">
        <p:bldAsOne/>
      </p:bldGraphic>
      <p:bldGraphic spid="22" grpId="0">
        <p:bldAsOne/>
      </p:bldGraphic>
      <p:bldGraphic spid="22" grpId="1">
        <p:bldAsOne/>
      </p:bldGraphic>
      <p:bldGraphic spid="22" grpId="2">
        <p:bldAsOne/>
      </p:bldGraphic>
      <p:bldP spid="23" grpId="0" build="allAtOnce"/>
      <p:bldGraphic spid="25" grpId="0">
        <p:bldAsOne/>
      </p:bldGraphic>
      <p:bldGraphic spid="25" grpId="1">
        <p:bldAsOne/>
      </p:bldGraphic>
      <p:bldGraphic spid="26" grpId="0">
        <p:bldAsOne/>
      </p:bldGraphic>
      <p:bldGraphic spid="26" grpId="1">
        <p:bldAsOne/>
      </p:bldGraphic>
      <p:bldP spid="4" grpId="0" animBg="1"/>
      <p:bldP spid="4" grpId="1" animBg="1"/>
      <p:bldP spid="5" grpId="0"/>
      <p:bldP spid="5" grpId="1"/>
      <p:bldP spid="11" grpId="0"/>
      <p:bldP spid="11" grpId="1"/>
      <p:bldP spid="11" grpId="2"/>
      <p:bldP spid="12" grpId="0"/>
      <p:bldP spid="12" grpId="1"/>
      <p:bldP spid="12" grpId="2"/>
      <p:bldP spid="13" grpId="0"/>
      <p:bldP spid="13" grpId="1"/>
      <p:bldP spid="13" grpId="2"/>
      <p:bldP spid="32" grpId="0"/>
      <p:bldP spid="32" grpId="1"/>
      <p:bldP spid="33" grpId="0"/>
      <p:bldP spid="33" grpId="1"/>
      <p:bldP spid="34" grpId="0"/>
      <p:bldP spid="34"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pt-BR" dirty="0" smtClean="0"/>
              <a:t>Cenário atual</a:t>
            </a:r>
            <a:endParaRPr lang="pt-BR" dirty="0"/>
          </a:p>
        </p:txBody>
      </p:sp>
      <p:pic>
        <p:nvPicPr>
          <p:cNvPr id="11" name="Imagem 5" descr="compaq-presario-f762nr-notebook-pc.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214282" y="2643200"/>
            <a:ext cx="2571750" cy="2571750"/>
          </a:xfrm>
          <a:prstGeom prst="rect">
            <a:avLst/>
          </a:prstGeom>
          <a:noFill/>
          <a:ln w="9525">
            <a:noFill/>
            <a:miter lim="800000"/>
            <a:headEnd/>
            <a:tailEnd/>
          </a:ln>
        </p:spPr>
      </p:pic>
      <p:pic>
        <p:nvPicPr>
          <p:cNvPr id="14" name="Imagem 4" descr="consulta.bmp"/>
          <p:cNvPicPr>
            <a:picLocks noChangeAspect="1"/>
          </p:cNvPicPr>
          <p:nvPr/>
        </p:nvPicPr>
        <p:blipFill>
          <a:blip r:embed="rId4" cstate="print"/>
          <a:srcRect/>
          <a:stretch>
            <a:fillRect/>
          </a:stretch>
        </p:blipFill>
        <p:spPr bwMode="auto">
          <a:xfrm>
            <a:off x="642910" y="3071828"/>
            <a:ext cx="1714500" cy="1150938"/>
          </a:xfrm>
          <a:prstGeom prst="rect">
            <a:avLst/>
          </a:prstGeom>
          <a:noFill/>
          <a:ln w="9525">
            <a:noFill/>
            <a:miter lim="800000"/>
            <a:headEnd/>
            <a:tailEnd/>
          </a:ln>
        </p:spPr>
      </p:pic>
      <p:pic>
        <p:nvPicPr>
          <p:cNvPr id="15" name="Imagem 24" descr="bd.bmp"/>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5345094" y="3453561"/>
            <a:ext cx="1941550" cy="1432016"/>
          </a:xfrm>
          <a:prstGeom prst="rect">
            <a:avLst/>
          </a:prstGeom>
          <a:noFill/>
          <a:ln w="9525">
            <a:noFill/>
            <a:miter lim="800000"/>
            <a:headEnd/>
            <a:tailEnd/>
          </a:ln>
        </p:spPr>
      </p:pic>
      <p:sp>
        <p:nvSpPr>
          <p:cNvPr id="16" name="CaixaDeTexto 15"/>
          <p:cNvSpPr txBox="1"/>
          <p:nvPr/>
        </p:nvSpPr>
        <p:spPr>
          <a:xfrm>
            <a:off x="6929454" y="2857496"/>
            <a:ext cx="1928826" cy="738664"/>
          </a:xfrm>
          <a:prstGeom prst="rect">
            <a:avLst/>
          </a:prstGeom>
          <a:noFill/>
          <a:effectLst/>
        </p:spPr>
        <p:txBody>
          <a:bodyPr wrap="square">
            <a:spAutoFit/>
          </a:bodyPr>
          <a:lstStyle/>
          <a:p>
            <a:pPr>
              <a:defRPr/>
            </a:pPr>
            <a:r>
              <a:rPr lang="pt-BR" sz="2400" cap="all" dirty="0">
                <a:solidFill>
                  <a:schemeClr val="tx2"/>
                </a:solidFill>
                <a:effectLst/>
                <a:latin typeface="+mj-lt"/>
                <a:ea typeface="+mj-ea"/>
                <a:cs typeface="+mj-cs"/>
              </a:rPr>
              <a:t>GENBANK</a:t>
            </a:r>
          </a:p>
          <a:p>
            <a:pPr>
              <a:defRPr/>
            </a:pPr>
            <a:endParaRPr lang="pt-BR" dirty="0">
              <a:solidFill>
                <a:schemeClr val="bg2">
                  <a:lumMod val="10000"/>
                </a:schemeClr>
              </a:solidFill>
              <a:effectLst/>
              <a:latin typeface="Arial" charset="0"/>
              <a:cs typeface="Arial" charset="0"/>
            </a:endParaRPr>
          </a:p>
        </p:txBody>
      </p:sp>
      <p:sp>
        <p:nvSpPr>
          <p:cNvPr id="17" name="CaixaDeTexto 7"/>
          <p:cNvSpPr txBox="1">
            <a:spLocks noChangeArrowheads="1"/>
          </p:cNvSpPr>
          <p:nvPr/>
        </p:nvSpPr>
        <p:spPr bwMode="auto">
          <a:xfrm>
            <a:off x="5357813" y="3929063"/>
            <a:ext cx="2857500" cy="523875"/>
          </a:xfrm>
          <a:prstGeom prst="rect">
            <a:avLst/>
          </a:prstGeom>
          <a:noFill/>
          <a:ln w="9525">
            <a:noFill/>
            <a:miter lim="800000"/>
            <a:headEnd/>
            <a:tailEnd/>
          </a:ln>
        </p:spPr>
        <p:txBody>
          <a:bodyPr>
            <a:spAutoFit/>
          </a:bodyPr>
          <a:lstStyle/>
          <a:p>
            <a:r>
              <a:rPr lang="pt-BR" sz="2800" b="1" dirty="0">
                <a:latin typeface="Arial Black" pitchFamily="34" charset="0"/>
              </a:rPr>
              <a:t>7,5 GB</a:t>
            </a:r>
          </a:p>
        </p:txBody>
      </p:sp>
      <p:pic>
        <p:nvPicPr>
          <p:cNvPr id="13" name="Imagem 24" descr="bd.bmp"/>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5500694" y="4143380"/>
            <a:ext cx="1941550" cy="1432016"/>
          </a:xfrm>
          <a:prstGeom prst="rect">
            <a:avLst/>
          </a:prstGeom>
          <a:noFill/>
          <a:ln w="9525">
            <a:noFill/>
            <a:miter lim="800000"/>
            <a:headEnd/>
            <a:tailEnd/>
          </a:ln>
        </p:spPr>
      </p:pic>
      <p:sp>
        <p:nvSpPr>
          <p:cNvPr id="18" name="CaixaDeTexto 17"/>
          <p:cNvSpPr txBox="1"/>
          <p:nvPr/>
        </p:nvSpPr>
        <p:spPr>
          <a:xfrm>
            <a:off x="7215206" y="3571876"/>
            <a:ext cx="1428760" cy="830997"/>
          </a:xfrm>
          <a:prstGeom prst="rect">
            <a:avLst/>
          </a:prstGeom>
          <a:noFill/>
          <a:effectLst/>
        </p:spPr>
        <p:txBody>
          <a:bodyPr wrap="square" rtlCol="0">
            <a:spAutoFit/>
          </a:bodyPr>
          <a:lstStyle/>
          <a:p>
            <a:pPr algn="ctr"/>
            <a:r>
              <a:rPr lang="pt-BR" sz="2400" cap="all" dirty="0" smtClean="0">
                <a:solidFill>
                  <a:schemeClr val="tx2"/>
                </a:solidFill>
                <a:effectLst/>
                <a:latin typeface="+mj-lt"/>
                <a:ea typeface="+mj-ea"/>
                <a:cs typeface="+mj-cs"/>
              </a:rPr>
              <a:t>BANCO </a:t>
            </a:r>
          </a:p>
          <a:p>
            <a:pPr algn="ctr"/>
            <a:r>
              <a:rPr lang="pt-BR" sz="2400" cap="all" dirty="0" smtClean="0">
                <a:solidFill>
                  <a:schemeClr val="tx2"/>
                </a:solidFill>
                <a:effectLst/>
                <a:latin typeface="+mj-lt"/>
                <a:ea typeface="+mj-ea"/>
                <a:cs typeface="+mj-cs"/>
              </a:rPr>
              <a:t>PRIVADO</a:t>
            </a:r>
            <a:endParaRPr lang="pt-BR" sz="2400" cap="all" dirty="0">
              <a:solidFill>
                <a:schemeClr val="tx2"/>
              </a:solidFill>
              <a:effectLst/>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type="lt">
                                    <p:tmAbs val="0"/>
                                  </p:iterate>
                                  <p:childTnLst>
                                    <p:set>
                                      <p:cBhvr>
                                        <p:cTn id="12" dur="1" fill="hold">
                                          <p:stCondLst>
                                            <p:cond delay="0"/>
                                          </p:stCondLst>
                                        </p:cTn>
                                        <p:tgtEl>
                                          <p:spTgt spid="17"/>
                                        </p:tgtEl>
                                        <p:attrNameLst>
                                          <p:attrName>style.visibility</p:attrName>
                                        </p:attrNameLst>
                                      </p:cBhvr>
                                      <p:to>
                                        <p:strVal val="visible"/>
                                      </p:to>
                                    </p:set>
                                  </p:childTnLst>
                                </p:cTn>
                              </p:par>
                            </p:childTnLst>
                          </p:cTn>
                        </p:par>
                        <p:par>
                          <p:cTn id="13" fill="hold">
                            <p:stCondLst>
                              <p:cond delay="0"/>
                            </p:stCondLst>
                            <p:childTnLst>
                              <p:par>
                                <p:cTn id="14" presetID="28" presetClass="emph" presetSubtype="0" fill="hold" grpId="1" nodeType="afterEffect">
                                  <p:stCondLst>
                                    <p:cond delay="0"/>
                                  </p:stCondLst>
                                  <p:iterate type="lt">
                                    <p:tmPct val="10000"/>
                                  </p:iterate>
                                  <p:childTnLst>
                                    <p:animClr clrSpc="rgb" dir="cw">
                                      <p:cBhvr override="childStyle">
                                        <p:cTn id="15" dur="500" fill="hold"/>
                                        <p:tgtEl>
                                          <p:spTgt spid="17"/>
                                        </p:tgtEl>
                                        <p:attrNameLst>
                                          <p:attrName>style.color</p:attrName>
                                        </p:attrNameLst>
                                      </p:cBhvr>
                                      <p:to>
                                        <a:srgbClr val="E80E1E"/>
                                      </p:to>
                                    </p:animClr>
                                    <p:animClr clrSpc="rgb" dir="cw">
                                      <p:cBhvr>
                                        <p:cTn id="16" dur="500" fill="hold"/>
                                        <p:tgtEl>
                                          <p:spTgt spid="17"/>
                                        </p:tgtEl>
                                        <p:attrNameLst>
                                          <p:attrName>fillcolor</p:attrName>
                                        </p:attrNameLst>
                                      </p:cBhvr>
                                      <p:to>
                                        <a:srgbClr val="E80E1E"/>
                                      </p:to>
                                    </p:animClr>
                                    <p:set>
                                      <p:cBhvr>
                                        <p:cTn id="17" dur="500" fill="hold"/>
                                        <p:tgtEl>
                                          <p:spTgt spid="17"/>
                                        </p:tgtEl>
                                        <p:attrNameLst>
                                          <p:attrName>fill.type</p:attrName>
                                        </p:attrNameLst>
                                      </p:cBhvr>
                                      <p:to>
                                        <p:strVal val="solid"/>
                                      </p:to>
                                    </p:set>
                                    <p:anim to="1.5" calcmode="lin" valueType="num">
                                      <p:cBhvr override="childStyle">
                                        <p:cTn id="18" dur="500" fill="hold"/>
                                        <p:tgtEl>
                                          <p:spTgt spid="17"/>
                                        </p:tgtEl>
                                        <p:attrNameLst>
                                          <p:attrName>style.fontSize</p:attrName>
                                        </p:attrNameLst>
                                      </p:cBhvr>
                                    </p:anim>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2" nodeType="clickEffect">
                                  <p:stCondLst>
                                    <p:cond delay="0"/>
                                  </p:stCondLst>
                                  <p:iterate type="lt">
                                    <p:tmAbs val="0"/>
                                  </p:iterate>
                                  <p:childTnLst>
                                    <p:set>
                                      <p:cBhvr>
                                        <p:cTn id="22" dur="1" fill="hold">
                                          <p:stCondLst>
                                            <p:cond delay="0"/>
                                          </p:stCondLst>
                                        </p:cTn>
                                        <p:tgtEl>
                                          <p:spTgt spid="1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0 0 L 0 -0.23101 " pathEditMode="relative" ptsTypes="AA">
                                      <p:cBhvr>
                                        <p:cTn id="26" dur="1000" fill="hold"/>
                                        <p:tgtEl>
                                          <p:spTgt spid="15"/>
                                        </p:tgtEl>
                                        <p:attrNameLst>
                                          <p:attrName>ppt_x</p:attrName>
                                          <p:attrName>ppt_y</p:attrName>
                                        </p:attrNameLst>
                                      </p:cBhvr>
                                    </p:animMotion>
                                  </p:childTnLst>
                                </p:cTn>
                              </p:par>
                              <p:par>
                                <p:cTn id="27" presetID="0" presetClass="path" presetSubtype="0" accel="50000" decel="50000" fill="hold" grpId="0" nodeType="withEffect">
                                  <p:stCondLst>
                                    <p:cond delay="0"/>
                                  </p:stCondLst>
                                  <p:childTnLst>
                                    <p:animMotion origin="layout" path="M 0 0 L 0 -0.23101 " pathEditMode="relative" ptsTypes="AA">
                                      <p:cBhvr>
                                        <p:cTn id="28" dur="1000" fill="hold"/>
                                        <p:tgtEl>
                                          <p:spTgt spid="16"/>
                                        </p:tgtEl>
                                        <p:attrNameLst>
                                          <p:attrName>ppt_x</p:attrName>
                                          <p:attrName>ppt_y</p:attrName>
                                        </p:attrNameLst>
                                      </p:cBhvr>
                                    </p:animMotion>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7" grpId="1"/>
      <p:bldP spid="17" grpId="2"/>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tângulo 18"/>
          <p:cNvSpPr/>
          <p:nvPr/>
        </p:nvSpPr>
        <p:spPr>
          <a:xfrm>
            <a:off x="4357686" y="1500174"/>
            <a:ext cx="4572032" cy="3785652"/>
          </a:xfrm>
          <a:prstGeom prst="rect">
            <a:avLst/>
          </a:prstGeom>
        </p:spPr>
        <p:txBody>
          <a:bodyPr>
            <a:spAutoFit/>
          </a:bodyPr>
          <a:lstStyle/>
          <a:p>
            <a:pPr>
              <a:defRPr/>
            </a:pPr>
            <a:r>
              <a:rPr lang="pt-BR"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cs typeface="Arial" charset="0"/>
              </a:rPr>
              <a:t>TATAACTCGGTTCGAGATCGTAGCTATCGACTGCATGCATCGACTAGCATATAACTCGGTGCATAACTCGGTCCGGATCGATGCATGCATCGATCGATGACTGACTGACTAGCATCGATGCTAGCATGCTAGCTAGCTGATGCATGCATCGATCGATCGATCGATCGACGATCGACGATGCATGCATGCATCGATCATAACTCGGTCGAGCTAGCTAGCAGCAGCATGCACGATACGGCACAAACATCGATCGAGACGGCCACGATCGATCGATCGTGCTGTCGATGTTT</a:t>
            </a:r>
            <a:endParaRPr lang="pt-BR"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cs typeface="Arial" charset="0"/>
            </a:endParaRPr>
          </a:p>
        </p:txBody>
      </p:sp>
      <p:pic>
        <p:nvPicPr>
          <p:cNvPr id="11" name="Imagem 5" descr="compaq-presario-f762nr-notebook-pc.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214346" y="2643200"/>
            <a:ext cx="2571750" cy="2571750"/>
          </a:xfrm>
          <a:prstGeom prst="rect">
            <a:avLst/>
          </a:prstGeom>
          <a:noFill/>
          <a:ln w="9525">
            <a:noFill/>
            <a:miter lim="800000"/>
            <a:headEnd/>
            <a:tailEnd/>
          </a:ln>
        </p:spPr>
      </p:pic>
      <p:sp>
        <p:nvSpPr>
          <p:cNvPr id="2" name="Título 1"/>
          <p:cNvSpPr>
            <a:spLocks noGrp="1"/>
          </p:cNvSpPr>
          <p:nvPr>
            <p:ph type="title"/>
          </p:nvPr>
        </p:nvSpPr>
        <p:spPr/>
        <p:txBody>
          <a:bodyPr/>
          <a:lstStyle/>
          <a:p>
            <a:pPr>
              <a:defRPr/>
            </a:pPr>
            <a:r>
              <a:rPr lang="pt-BR" dirty="0" smtClean="0"/>
              <a:t>Cenário atual</a:t>
            </a:r>
            <a:endParaRPr lang="pt-BR" dirty="0"/>
          </a:p>
        </p:txBody>
      </p:sp>
      <p:pic>
        <p:nvPicPr>
          <p:cNvPr id="14" name="Imagem 4" descr="consulta.bmp"/>
          <p:cNvPicPr>
            <a:picLocks noChangeAspect="1"/>
          </p:cNvPicPr>
          <p:nvPr/>
        </p:nvPicPr>
        <p:blipFill>
          <a:blip r:embed="rId4" cstate="print"/>
          <a:srcRect/>
          <a:stretch>
            <a:fillRect/>
          </a:stretch>
        </p:blipFill>
        <p:spPr bwMode="auto">
          <a:xfrm>
            <a:off x="642974" y="3071828"/>
            <a:ext cx="1714500" cy="1150938"/>
          </a:xfrm>
          <a:prstGeom prst="rect">
            <a:avLst/>
          </a:prstGeom>
          <a:noFill/>
          <a:ln w="9525">
            <a:noFill/>
            <a:miter lim="800000"/>
            <a:headEnd/>
            <a:tailEnd/>
          </a:ln>
        </p:spPr>
      </p:pic>
      <p:sp>
        <p:nvSpPr>
          <p:cNvPr id="20" name="Retângulo 19"/>
          <p:cNvSpPr/>
          <p:nvPr/>
        </p:nvSpPr>
        <p:spPr>
          <a:xfrm>
            <a:off x="142908" y="3571894"/>
            <a:ext cx="2714580" cy="369332"/>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pt-B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charset="0"/>
                <a:cs typeface="Arial" charset="0"/>
              </a:rPr>
              <a:t>ATAACtCGGT</a:t>
            </a:r>
          </a:p>
        </p:txBody>
      </p:sp>
      <p:sp>
        <p:nvSpPr>
          <p:cNvPr id="13" name="Retângulo 12"/>
          <p:cNvSpPr/>
          <p:nvPr/>
        </p:nvSpPr>
        <p:spPr>
          <a:xfrm>
            <a:off x="4357686" y="2100196"/>
            <a:ext cx="1945148" cy="400110"/>
          </a:xfrm>
          <a:prstGeom prst="rect">
            <a:avLst/>
          </a:prstGeom>
        </p:spPr>
        <p:txBody>
          <a:bodyPr wrap="none">
            <a:spAutoFit/>
          </a:bodyPr>
          <a:lstStyle/>
          <a:p>
            <a:pPr algn="ctr">
              <a:defRPr/>
            </a:pPr>
            <a:r>
              <a:rPr lang="pt-BR" sz="2000" b="1" dirty="0" smtClean="0">
                <a:ln w="10541" cmpd="sng">
                  <a:solidFill>
                    <a:schemeClr val="accent1">
                      <a:shade val="88000"/>
                      <a:satMod val="110000"/>
                    </a:schemeClr>
                  </a:solidFill>
                  <a:prstDash val="solid"/>
                </a:ln>
                <a:solidFill>
                  <a:srgbClr val="FF0000"/>
                </a:solidFill>
                <a:latin typeface="Arial" charset="0"/>
                <a:cs typeface="Arial" charset="0"/>
              </a:rPr>
              <a:t>ATAACTCGGT</a:t>
            </a:r>
          </a:p>
        </p:txBody>
      </p:sp>
      <p:sp>
        <p:nvSpPr>
          <p:cNvPr id="22" name="Retângulo 21"/>
          <p:cNvSpPr/>
          <p:nvPr/>
        </p:nvSpPr>
        <p:spPr>
          <a:xfrm>
            <a:off x="4698554" y="3929066"/>
            <a:ext cx="1945148" cy="400110"/>
          </a:xfrm>
          <a:prstGeom prst="rect">
            <a:avLst/>
          </a:prstGeom>
        </p:spPr>
        <p:txBody>
          <a:bodyPr wrap="none">
            <a:spAutoFit/>
          </a:bodyPr>
          <a:lstStyle/>
          <a:p>
            <a:pPr algn="ctr">
              <a:defRPr/>
            </a:pPr>
            <a:r>
              <a:rPr lang="pt-BR" sz="2000" b="1" dirty="0" smtClean="0">
                <a:ln w="10541" cmpd="sng">
                  <a:solidFill>
                    <a:schemeClr val="accent1">
                      <a:shade val="88000"/>
                      <a:satMod val="110000"/>
                    </a:schemeClr>
                  </a:solidFill>
                  <a:prstDash val="solid"/>
                </a:ln>
                <a:solidFill>
                  <a:srgbClr val="FF0000"/>
                </a:solidFill>
                <a:latin typeface="Arial" charset="0"/>
                <a:cs typeface="Arial" charset="0"/>
              </a:rPr>
              <a:t>ATAACTCGGT</a:t>
            </a:r>
          </a:p>
        </p:txBody>
      </p:sp>
      <p:sp>
        <p:nvSpPr>
          <p:cNvPr id="10" name="Retângulo 9"/>
          <p:cNvSpPr/>
          <p:nvPr/>
        </p:nvSpPr>
        <p:spPr>
          <a:xfrm>
            <a:off x="981457" y="1928802"/>
            <a:ext cx="1064714" cy="523220"/>
          </a:xfrm>
          <a:prstGeom prst="rect">
            <a:avLst/>
          </a:prstGeom>
          <a:noFill/>
        </p:spPr>
        <p:txBody>
          <a:bodyPr wrap="none" lIns="91440" tIns="45720" rIns="91440" bIns="45720">
            <a:spAutoFit/>
            <a:scene3d>
              <a:camera prst="orthographicFront"/>
              <a:lightRig rig="threePt" dir="t"/>
            </a:scene3d>
            <a:sp3d extrusionH="57150">
              <a:bevelT w="82550" h="38100" prst="coolSlant"/>
            </a:sp3d>
          </a:bodyPr>
          <a:lstStyle/>
          <a:p>
            <a:pPr algn="ctr"/>
            <a:r>
              <a:rPr lang="pt-BR" sz="2800" b="1" dirty="0" smtClean="0">
                <a:ln w="10541" cmpd="sng">
                  <a:solidFill>
                    <a:schemeClr val="accent1">
                      <a:shade val="88000"/>
                      <a:satMod val="110000"/>
                    </a:schemeClr>
                  </a:solidFill>
                  <a:prstDash val="solid"/>
                </a:ln>
                <a:solidFill>
                  <a:srgbClr val="00B050"/>
                </a:solidFill>
                <a:effectLst>
                  <a:innerShdw blurRad="63500" dist="50800" dir="18900000">
                    <a:prstClr val="black">
                      <a:alpha val="50000"/>
                    </a:prstClr>
                  </a:innerShdw>
                </a:effectLst>
                <a:latin typeface="Arial" charset="0"/>
                <a:cs typeface="Arial" charset="0"/>
              </a:rPr>
              <a:t>Blast</a:t>
            </a:r>
            <a:endParaRPr lang="pt-BR" sz="2800" b="1" dirty="0">
              <a:ln w="10541" cmpd="sng">
                <a:solidFill>
                  <a:schemeClr val="accent1">
                    <a:shade val="88000"/>
                    <a:satMod val="110000"/>
                  </a:schemeClr>
                </a:solidFill>
                <a:prstDash val="solid"/>
              </a:ln>
              <a:solidFill>
                <a:srgbClr val="00B050"/>
              </a:solidFill>
              <a:effectLst>
                <a:innerShdw blurRad="63500" dist="50800" dir="18900000">
                  <a:prstClr val="black">
                    <a:alpha val="50000"/>
                  </a:prstClr>
                </a:innerShdw>
              </a:effectLst>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dissolv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childTnLst>
                          </p:cTn>
                        </p:par>
                        <p:par>
                          <p:cTn id="22" fill="hold">
                            <p:stCondLst>
                              <p:cond delay="500"/>
                            </p:stCondLst>
                            <p:childTnLst>
                              <p:par>
                                <p:cTn id="23" presetID="0" presetClass="path" presetSubtype="0" accel="50000" decel="50000" fill="hold" nodeType="afterEffect">
                                  <p:stCondLst>
                                    <p:cond delay="0"/>
                                  </p:stCondLst>
                                  <p:childTnLst>
                                    <p:animMotion origin="layout" path="M 0.01024 0.00625 L 0.29097 -0.29352 " pathEditMode="relative" rAng="0" ptsTypes="AA">
                                      <p:cBhvr>
                                        <p:cTn id="24" dur="500" fill="hold"/>
                                        <p:tgtEl>
                                          <p:spTgt spid="20"/>
                                        </p:tgtEl>
                                        <p:attrNameLst>
                                          <p:attrName>ppt_x</p:attrName>
                                          <p:attrName>ppt_y</p:attrName>
                                        </p:attrNameLst>
                                      </p:cBhvr>
                                      <p:rCtr x="140" y="-150"/>
                                    </p:animMotion>
                                  </p:childTnLst>
                                </p:cTn>
                              </p:par>
                            </p:childTnLst>
                          </p:cTn>
                        </p:par>
                        <p:par>
                          <p:cTn id="25" fill="hold">
                            <p:stCondLst>
                              <p:cond delay="1000"/>
                            </p:stCondLst>
                            <p:childTnLst>
                              <p:par>
                                <p:cTn id="26" presetID="63" presetClass="path" presetSubtype="0" accel="50000" decel="50000" fill="hold" nodeType="afterEffect">
                                  <p:stCondLst>
                                    <p:cond delay="0"/>
                                  </p:stCondLst>
                                  <p:childTnLst>
                                    <p:animMotion origin="layout" path="M 0.29096 -0.29353 L 0.6769 -0.29028 " pathEditMode="fixed" rAng="0" ptsTypes="AA">
                                      <p:cBhvr>
                                        <p:cTn id="27" dur="500" fill="hold"/>
                                        <p:tgtEl>
                                          <p:spTgt spid="20"/>
                                        </p:tgtEl>
                                        <p:attrNameLst>
                                          <p:attrName>ppt_x</p:attrName>
                                          <p:attrName>ppt_y</p:attrName>
                                        </p:attrNameLst>
                                      </p:cBhvr>
                                      <p:rCtr x="193" y="2"/>
                                    </p:animMotion>
                                  </p:childTnLst>
                                </p:cTn>
                              </p:par>
                            </p:childTnLst>
                          </p:cTn>
                        </p:par>
                        <p:par>
                          <p:cTn id="28" fill="hold">
                            <p:stCondLst>
                              <p:cond delay="1500"/>
                            </p:stCondLst>
                            <p:childTnLst>
                              <p:par>
                                <p:cTn id="29" presetID="0" presetClass="path" presetSubtype="0" accel="50000" decel="50000" fill="hold" nodeType="afterEffect">
                                  <p:stCondLst>
                                    <p:cond delay="0"/>
                                  </p:stCondLst>
                                  <p:childTnLst>
                                    <p:animMotion origin="layout" path="M 0.68211 -0.28931 L 0.68211 -0.24741 " pathEditMode="fixed" rAng="0" ptsTypes="AA">
                                      <p:cBhvr>
                                        <p:cTn id="30" dur="500" fill="hold"/>
                                        <p:tgtEl>
                                          <p:spTgt spid="20"/>
                                        </p:tgtEl>
                                        <p:attrNameLst>
                                          <p:attrName>ppt_x</p:attrName>
                                          <p:attrName>ppt_y</p:attrName>
                                        </p:attrNameLst>
                                      </p:cBhvr>
                                      <p:rCtr x="0" y="21"/>
                                    </p:animMotion>
                                  </p:childTnLst>
                                </p:cTn>
                              </p:par>
                            </p:childTnLst>
                          </p:cTn>
                        </p:par>
                        <p:par>
                          <p:cTn id="31" fill="hold">
                            <p:stCondLst>
                              <p:cond delay="2000"/>
                            </p:stCondLst>
                            <p:childTnLst>
                              <p:par>
                                <p:cTn id="32" presetID="0" presetClass="path" presetSubtype="0" accel="50000" decel="50000" fill="hold" nodeType="afterEffect">
                                  <p:stCondLst>
                                    <p:cond delay="0"/>
                                  </p:stCondLst>
                                  <p:childTnLst>
                                    <p:animMotion origin="layout" path="M 0.6821 -0.24741 L 0.50085 -0.24741 " pathEditMode="fixed" rAng="0" ptsTypes="AA">
                                      <p:cBhvr>
                                        <p:cTn id="33" dur="500" fill="hold"/>
                                        <p:tgtEl>
                                          <p:spTgt spid="20"/>
                                        </p:tgtEl>
                                        <p:attrNameLst>
                                          <p:attrName>ppt_x</p:attrName>
                                          <p:attrName>ppt_y</p:attrName>
                                        </p:attrNameLst>
                                      </p:cBhvr>
                                      <p:rCtr x="-91" y="0"/>
                                    </p:animMotion>
                                  </p:childTnLst>
                                </p:cTn>
                              </p:par>
                            </p:childTnLst>
                          </p:cTn>
                        </p:par>
                        <p:par>
                          <p:cTn id="34" fill="hold">
                            <p:stCondLst>
                              <p:cond delay="2500"/>
                            </p:stCondLst>
                            <p:childTnLst>
                              <p:par>
                                <p:cTn id="35" presetID="0" presetClass="path" presetSubtype="0" accel="50000" decel="50000" fill="hold" nodeType="afterEffect">
                                  <p:stCondLst>
                                    <p:cond delay="0"/>
                                  </p:stCondLst>
                                  <p:childTnLst>
                                    <p:animMotion origin="layout" path="M 0.50085 -0.24746 L 0.50085 -0.19491 " pathEditMode="fixed" rAng="0" ptsTypes="AA">
                                      <p:cBhvr>
                                        <p:cTn id="36" dur="500" fill="hold"/>
                                        <p:tgtEl>
                                          <p:spTgt spid="20"/>
                                        </p:tgtEl>
                                        <p:attrNameLst>
                                          <p:attrName>ppt_x</p:attrName>
                                          <p:attrName>ppt_y</p:attrName>
                                        </p:attrNameLst>
                                      </p:cBhvr>
                                      <p:rCtr x="0" y="26"/>
                                    </p:animMotion>
                                  </p:childTnLst>
                                </p:cTn>
                              </p:par>
                              <p:par>
                                <p:cTn id="37" presetID="53"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3000"/>
                            </p:stCondLst>
                            <p:childTnLst>
                              <p:par>
                                <p:cTn id="43" presetID="0" presetClass="path" presetSubtype="0" accel="50000" decel="50000" fill="hold" nodeType="afterEffect">
                                  <p:stCondLst>
                                    <p:cond delay="0"/>
                                  </p:stCondLst>
                                  <p:childTnLst>
                                    <p:animMotion origin="layout" path="M 0.50086 -0.19486 L 0.67412 -0.19486 " pathEditMode="fixed" rAng="0" ptsTypes="AA">
                                      <p:cBhvr>
                                        <p:cTn id="44" dur="500" fill="hold"/>
                                        <p:tgtEl>
                                          <p:spTgt spid="20"/>
                                        </p:tgtEl>
                                        <p:attrNameLst>
                                          <p:attrName>ppt_x</p:attrName>
                                          <p:attrName>ppt_y</p:attrName>
                                        </p:attrNameLst>
                                      </p:cBhvr>
                                      <p:rCtr x="87" y="0"/>
                                    </p:animMotion>
                                  </p:childTnLst>
                                </p:cTn>
                              </p:par>
                              <p:par>
                                <p:cTn id="45" presetID="0" presetClass="path" presetSubtype="0" accel="50000" decel="50000" fill="hold" nodeType="withEffect">
                                  <p:stCondLst>
                                    <p:cond delay="0"/>
                                  </p:stCondLst>
                                  <p:childTnLst>
                                    <p:animMotion origin="layout" path="M 0.67412 -0.19486 L 0.67412 -0.15296 " pathEditMode="fixed" rAng="0" ptsTypes="AA">
                                      <p:cBhvr>
                                        <p:cTn id="46" dur="500" fill="hold"/>
                                        <p:tgtEl>
                                          <p:spTgt spid="20"/>
                                        </p:tgtEl>
                                        <p:attrNameLst>
                                          <p:attrName>ppt_x</p:attrName>
                                          <p:attrName>ppt_y</p:attrName>
                                        </p:attrNameLst>
                                      </p:cBhvr>
                                      <p:rCtr x="0" y="21"/>
                                    </p:animMotion>
                                  </p:childTnLst>
                                </p:cTn>
                              </p:par>
                            </p:childTnLst>
                          </p:cTn>
                        </p:par>
                        <p:par>
                          <p:cTn id="47" fill="hold">
                            <p:stCondLst>
                              <p:cond delay="3500"/>
                            </p:stCondLst>
                            <p:childTnLst>
                              <p:par>
                                <p:cTn id="48" presetID="0" presetClass="path" presetSubtype="0" accel="50000" decel="50000" fill="hold" nodeType="afterEffect">
                                  <p:stCondLst>
                                    <p:cond delay="0"/>
                                  </p:stCondLst>
                                  <p:childTnLst>
                                    <p:animMotion origin="layout" path="M 0.67412 -0.15296 L 0.50085 -0.15296 " pathEditMode="fixed" rAng="0" ptsTypes="AA">
                                      <p:cBhvr>
                                        <p:cTn id="49" dur="500" fill="hold"/>
                                        <p:tgtEl>
                                          <p:spTgt spid="20"/>
                                        </p:tgtEl>
                                        <p:attrNameLst>
                                          <p:attrName>ppt_x</p:attrName>
                                          <p:attrName>ppt_y</p:attrName>
                                        </p:attrNameLst>
                                      </p:cBhvr>
                                      <p:rCtr x="-87" y="0"/>
                                    </p:animMotion>
                                  </p:childTnLst>
                                </p:cTn>
                              </p:par>
                            </p:childTnLst>
                          </p:cTn>
                        </p:par>
                        <p:par>
                          <p:cTn id="50" fill="hold">
                            <p:stCondLst>
                              <p:cond delay="4000"/>
                            </p:stCondLst>
                            <p:childTnLst>
                              <p:par>
                                <p:cTn id="51" presetID="0" presetClass="path" presetSubtype="0" accel="50000" decel="50000" fill="hold" nodeType="afterEffect">
                                  <p:stCondLst>
                                    <p:cond delay="0"/>
                                  </p:stCondLst>
                                  <p:childTnLst>
                                    <p:animMotion origin="layout" path="M 0.50085 -0.15296 L 0.50085 -0.11083 " pathEditMode="fixed" rAng="0" ptsTypes="AA">
                                      <p:cBhvr>
                                        <p:cTn id="52" dur="500" fill="hold"/>
                                        <p:tgtEl>
                                          <p:spTgt spid="20"/>
                                        </p:tgtEl>
                                        <p:attrNameLst>
                                          <p:attrName>ppt_x</p:attrName>
                                          <p:attrName>ppt_y</p:attrName>
                                        </p:attrNameLst>
                                      </p:cBhvr>
                                      <p:rCtr x="0" y="21"/>
                                    </p:animMotion>
                                  </p:childTnLst>
                                </p:cTn>
                              </p:par>
                            </p:childTnLst>
                          </p:cTn>
                        </p:par>
                        <p:par>
                          <p:cTn id="53" fill="hold">
                            <p:stCondLst>
                              <p:cond delay="4500"/>
                            </p:stCondLst>
                            <p:childTnLst>
                              <p:par>
                                <p:cTn id="54" presetID="0" presetClass="path" presetSubtype="0" accel="50000" decel="50000" fill="hold" nodeType="afterEffect">
                                  <p:stCondLst>
                                    <p:cond delay="0"/>
                                  </p:stCondLst>
                                  <p:childTnLst>
                                    <p:animMotion origin="layout" path="M 0.50086 -0.11084 L 0.67412 -0.11084 " pathEditMode="fixed" rAng="0" ptsTypes="AA">
                                      <p:cBhvr>
                                        <p:cTn id="55" dur="500" fill="hold"/>
                                        <p:tgtEl>
                                          <p:spTgt spid="20"/>
                                        </p:tgtEl>
                                        <p:attrNameLst>
                                          <p:attrName>ppt_x</p:attrName>
                                          <p:attrName>ppt_y</p:attrName>
                                        </p:attrNameLst>
                                      </p:cBhvr>
                                      <p:rCtr x="87" y="0"/>
                                    </p:animMotion>
                                  </p:childTnLst>
                                </p:cTn>
                              </p:par>
                            </p:childTnLst>
                          </p:cTn>
                        </p:par>
                        <p:par>
                          <p:cTn id="56" fill="hold">
                            <p:stCondLst>
                              <p:cond delay="5000"/>
                            </p:stCondLst>
                            <p:childTnLst>
                              <p:par>
                                <p:cTn id="57" presetID="0" presetClass="path" presetSubtype="0" accel="50000" decel="50000" fill="hold" nodeType="afterEffect">
                                  <p:stCondLst>
                                    <p:cond delay="0"/>
                                  </p:stCondLst>
                                  <p:childTnLst>
                                    <p:animMotion origin="layout" path="M 0.67412 -0.11083 L 0.67412 -0.06893 " pathEditMode="fixed" rAng="0" ptsTypes="AA">
                                      <p:cBhvr>
                                        <p:cTn id="58" dur="500" fill="hold"/>
                                        <p:tgtEl>
                                          <p:spTgt spid="20"/>
                                        </p:tgtEl>
                                        <p:attrNameLst>
                                          <p:attrName>ppt_x</p:attrName>
                                          <p:attrName>ppt_y</p:attrName>
                                        </p:attrNameLst>
                                      </p:cBhvr>
                                      <p:rCtr x="0" y="21"/>
                                    </p:animMotion>
                                  </p:childTnLst>
                                </p:cTn>
                              </p:par>
                            </p:childTnLst>
                          </p:cTn>
                        </p:par>
                        <p:par>
                          <p:cTn id="59" fill="hold">
                            <p:stCondLst>
                              <p:cond delay="5500"/>
                            </p:stCondLst>
                            <p:childTnLst>
                              <p:par>
                                <p:cTn id="60" presetID="0" presetClass="path" presetSubtype="0" accel="50000" decel="50000" fill="hold" nodeType="afterEffect">
                                  <p:stCondLst>
                                    <p:cond delay="0"/>
                                  </p:stCondLst>
                                  <p:childTnLst>
                                    <p:animMotion origin="layout" path="M 0.67412 -0.06893 L 0.50085 -0.06893 " pathEditMode="fixed" rAng="0" ptsTypes="AA">
                                      <p:cBhvr>
                                        <p:cTn id="61" dur="500" fill="hold"/>
                                        <p:tgtEl>
                                          <p:spTgt spid="20"/>
                                        </p:tgtEl>
                                        <p:attrNameLst>
                                          <p:attrName>ppt_x</p:attrName>
                                          <p:attrName>ppt_y</p:attrName>
                                        </p:attrNameLst>
                                      </p:cBhvr>
                                      <p:rCtr x="-87" y="0"/>
                                    </p:animMotion>
                                  </p:childTnLst>
                                </p:cTn>
                              </p:par>
                            </p:childTnLst>
                          </p:cTn>
                        </p:par>
                        <p:par>
                          <p:cTn id="62" fill="hold">
                            <p:stCondLst>
                              <p:cond delay="6000"/>
                            </p:stCondLst>
                            <p:childTnLst>
                              <p:par>
                                <p:cTn id="63" presetID="0" presetClass="path" presetSubtype="0" accel="50000" decel="50000" fill="hold" nodeType="afterEffect">
                                  <p:stCondLst>
                                    <p:cond delay="0"/>
                                  </p:stCondLst>
                                  <p:childTnLst>
                                    <p:animMotion origin="layout" path="M 0.50085 -0.06894 L 0.50085 -0.02681 " pathEditMode="fixed" rAng="0" ptsTypes="AA">
                                      <p:cBhvr>
                                        <p:cTn id="64" dur="500" fill="hold"/>
                                        <p:tgtEl>
                                          <p:spTgt spid="20"/>
                                        </p:tgtEl>
                                        <p:attrNameLst>
                                          <p:attrName>ppt_x</p:attrName>
                                          <p:attrName>ppt_y</p:attrName>
                                        </p:attrNameLst>
                                      </p:cBhvr>
                                      <p:rCtr x="0" y="21"/>
                                    </p:animMotion>
                                  </p:childTnLst>
                                </p:cTn>
                              </p:par>
                            </p:childTnLst>
                          </p:cTn>
                        </p:par>
                        <p:par>
                          <p:cTn id="65" fill="hold">
                            <p:stCondLst>
                              <p:cond delay="6500"/>
                            </p:stCondLst>
                            <p:childTnLst>
                              <p:par>
                                <p:cTn id="66" presetID="0" presetClass="path" presetSubtype="0" accel="50000" decel="50000" fill="hold" nodeType="afterEffect">
                                  <p:stCondLst>
                                    <p:cond delay="0"/>
                                  </p:stCondLst>
                                  <p:childTnLst>
                                    <p:animMotion origin="layout" path="M 0.50085 -0.0268 L 0.67412 -0.0268 " pathEditMode="fixed" rAng="0" ptsTypes="AA">
                                      <p:cBhvr>
                                        <p:cTn id="67" dur="500" fill="hold"/>
                                        <p:tgtEl>
                                          <p:spTgt spid="20"/>
                                        </p:tgtEl>
                                        <p:attrNameLst>
                                          <p:attrName>ppt_x</p:attrName>
                                          <p:attrName>ppt_y</p:attrName>
                                        </p:attrNameLst>
                                      </p:cBhvr>
                                      <p:rCtr x="87" y="0"/>
                                    </p:animMotion>
                                  </p:childTnLst>
                                </p:cTn>
                              </p:par>
                            </p:childTnLst>
                          </p:cTn>
                        </p:par>
                        <p:par>
                          <p:cTn id="68" fill="hold">
                            <p:stCondLst>
                              <p:cond delay="7000"/>
                            </p:stCondLst>
                            <p:childTnLst>
                              <p:par>
                                <p:cTn id="69" presetID="0" presetClass="path" presetSubtype="0" accel="50000" decel="50000" fill="hold" nodeType="afterEffect">
                                  <p:stCondLst>
                                    <p:cond delay="0"/>
                                  </p:stCondLst>
                                  <p:childTnLst>
                                    <p:animMotion origin="layout" path="M 0.67412 -0.02681 L 0.67412 0.01509 " pathEditMode="fixed" rAng="0" ptsTypes="AA">
                                      <p:cBhvr>
                                        <p:cTn id="70" dur="500" fill="hold"/>
                                        <p:tgtEl>
                                          <p:spTgt spid="20"/>
                                        </p:tgtEl>
                                        <p:attrNameLst>
                                          <p:attrName>ppt_x</p:attrName>
                                          <p:attrName>ppt_y</p:attrName>
                                        </p:attrNameLst>
                                      </p:cBhvr>
                                      <p:rCtr x="0" y="21"/>
                                    </p:animMotion>
                                  </p:childTnLst>
                                </p:cTn>
                              </p:par>
                            </p:childTnLst>
                          </p:cTn>
                        </p:par>
                        <p:par>
                          <p:cTn id="71" fill="hold">
                            <p:stCondLst>
                              <p:cond delay="7500"/>
                            </p:stCondLst>
                            <p:childTnLst>
                              <p:par>
                                <p:cTn id="72" presetID="0" presetClass="path" presetSubtype="0" accel="50000" decel="50000" fill="hold" nodeType="afterEffect">
                                  <p:stCondLst>
                                    <p:cond delay="0"/>
                                  </p:stCondLst>
                                  <p:childTnLst>
                                    <p:animMotion origin="layout" path="M 0.67412 0.01509 L 0.50086 0.01509 " pathEditMode="fixed" rAng="0" ptsTypes="AA">
                                      <p:cBhvr>
                                        <p:cTn id="73" dur="500" fill="hold"/>
                                        <p:tgtEl>
                                          <p:spTgt spid="20"/>
                                        </p:tgtEl>
                                        <p:attrNameLst>
                                          <p:attrName>ppt_x</p:attrName>
                                          <p:attrName>ppt_y</p:attrName>
                                        </p:attrNameLst>
                                      </p:cBhvr>
                                      <p:rCtr x="-87" y="0"/>
                                    </p:animMotion>
                                  </p:childTnLst>
                                </p:cTn>
                              </p:par>
                            </p:childTnLst>
                          </p:cTn>
                        </p:par>
                        <p:par>
                          <p:cTn id="74" fill="hold">
                            <p:stCondLst>
                              <p:cond delay="8000"/>
                            </p:stCondLst>
                            <p:childTnLst>
                              <p:par>
                                <p:cTn id="75" presetID="0" presetClass="path" presetSubtype="0" accel="50000" decel="50000" fill="hold" nodeType="afterEffect">
                                  <p:stCondLst>
                                    <p:cond delay="0"/>
                                  </p:stCondLst>
                                  <p:childTnLst>
                                    <p:animMotion origin="layout" path="M 0.50085 0.0151 L 0.50085 0.05723 " pathEditMode="fixed" rAng="0" ptsTypes="AA">
                                      <p:cBhvr>
                                        <p:cTn id="76" dur="500" fill="hold"/>
                                        <p:tgtEl>
                                          <p:spTgt spid="20"/>
                                        </p:tgtEl>
                                        <p:attrNameLst>
                                          <p:attrName>ppt_x</p:attrName>
                                          <p:attrName>ppt_y</p:attrName>
                                        </p:attrNameLst>
                                      </p:cBhvr>
                                      <p:rCtr x="0" y="21"/>
                                    </p:animMotion>
                                  </p:childTnLst>
                                </p:cTn>
                              </p:par>
                            </p:childTnLst>
                          </p:cTn>
                        </p:par>
                        <p:par>
                          <p:cTn id="77" fill="hold">
                            <p:stCondLst>
                              <p:cond delay="8500"/>
                            </p:stCondLst>
                            <p:childTnLst>
                              <p:par>
                                <p:cTn id="78" presetID="0" presetClass="path" presetSubtype="0" accel="50000" decel="50000" fill="hold" nodeType="afterEffect">
                                  <p:stCondLst>
                                    <p:cond delay="0"/>
                                  </p:stCondLst>
                                  <p:childTnLst>
                                    <p:animMotion origin="layout" path="M 0.50085 0.05722 L 0.67412 0.05722 " pathEditMode="fixed" rAng="0" ptsTypes="AA">
                                      <p:cBhvr>
                                        <p:cTn id="79" dur="500" fill="hold"/>
                                        <p:tgtEl>
                                          <p:spTgt spid="20"/>
                                        </p:tgtEl>
                                        <p:attrNameLst>
                                          <p:attrName>ppt_x</p:attrName>
                                          <p:attrName>ppt_y</p:attrName>
                                        </p:attrNameLst>
                                      </p:cBhvr>
                                      <p:rCtr x="87" y="0"/>
                                    </p:animMotion>
                                  </p:childTnLst>
                                </p:cTn>
                              </p:par>
                              <p:par>
                                <p:cTn id="80" presetID="53" presetClass="entr" presetSubtype="0" fill="hold" grpId="0" nodeType="with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p:cTn id="82" dur="500" fill="hold"/>
                                        <p:tgtEl>
                                          <p:spTgt spid="22"/>
                                        </p:tgtEl>
                                        <p:attrNameLst>
                                          <p:attrName>ppt_w</p:attrName>
                                        </p:attrNameLst>
                                      </p:cBhvr>
                                      <p:tavLst>
                                        <p:tav tm="0">
                                          <p:val>
                                            <p:fltVal val="0"/>
                                          </p:val>
                                        </p:tav>
                                        <p:tav tm="100000">
                                          <p:val>
                                            <p:strVal val="#ppt_w"/>
                                          </p:val>
                                        </p:tav>
                                      </p:tavLst>
                                    </p:anim>
                                    <p:anim calcmode="lin" valueType="num">
                                      <p:cBhvr>
                                        <p:cTn id="83" dur="500" fill="hold"/>
                                        <p:tgtEl>
                                          <p:spTgt spid="22"/>
                                        </p:tgtEl>
                                        <p:attrNameLst>
                                          <p:attrName>ppt_h</p:attrName>
                                        </p:attrNameLst>
                                      </p:cBhvr>
                                      <p:tavLst>
                                        <p:tav tm="0">
                                          <p:val>
                                            <p:fltVal val="0"/>
                                          </p:val>
                                        </p:tav>
                                        <p:tav tm="100000">
                                          <p:val>
                                            <p:strVal val="#ppt_h"/>
                                          </p:val>
                                        </p:tav>
                                      </p:tavLst>
                                    </p:anim>
                                    <p:animEffect transition="in" filter="fade">
                                      <p:cBhvr>
                                        <p:cTn id="84" dur="500"/>
                                        <p:tgtEl>
                                          <p:spTgt spid="22"/>
                                        </p:tgtEl>
                                      </p:cBhvr>
                                    </p:animEffect>
                                  </p:childTnLst>
                                </p:cTn>
                              </p:par>
                            </p:childTnLst>
                          </p:cTn>
                        </p:par>
                        <p:par>
                          <p:cTn id="85" fill="hold">
                            <p:stCondLst>
                              <p:cond delay="9000"/>
                            </p:stCondLst>
                            <p:childTnLst>
                              <p:par>
                                <p:cTn id="86" presetID="0" presetClass="path" presetSubtype="0" accel="50000" decel="50000" fill="hold" nodeType="afterEffect">
                                  <p:stCondLst>
                                    <p:cond delay="0"/>
                                  </p:stCondLst>
                                  <p:childTnLst>
                                    <p:animMotion origin="layout" path="M 0.67412 0.05722 L 0.67412 0.09912 " pathEditMode="fixed" rAng="0" ptsTypes="AA">
                                      <p:cBhvr>
                                        <p:cTn id="87" dur="500" fill="hold"/>
                                        <p:tgtEl>
                                          <p:spTgt spid="20"/>
                                        </p:tgtEl>
                                        <p:attrNameLst>
                                          <p:attrName>ppt_x</p:attrName>
                                          <p:attrName>ppt_y</p:attrName>
                                        </p:attrNameLst>
                                      </p:cBhvr>
                                      <p:rCtr x="0" y="21"/>
                                    </p:animMotion>
                                  </p:childTnLst>
                                </p:cTn>
                              </p:par>
                            </p:childTnLst>
                          </p:cTn>
                        </p:par>
                        <p:par>
                          <p:cTn id="88" fill="hold">
                            <p:stCondLst>
                              <p:cond delay="9500"/>
                            </p:stCondLst>
                            <p:childTnLst>
                              <p:par>
                                <p:cTn id="89" presetID="0" presetClass="path" presetSubtype="0" accel="50000" decel="50000" fill="hold" nodeType="afterEffect">
                                  <p:stCondLst>
                                    <p:cond delay="0"/>
                                  </p:stCondLst>
                                  <p:childTnLst>
                                    <p:animMotion origin="layout" path="M 0.67412 0.09912 L 0.50086 0.09912 " pathEditMode="fixed" rAng="0" ptsTypes="AA">
                                      <p:cBhvr>
                                        <p:cTn id="90" dur="500" fill="hold"/>
                                        <p:tgtEl>
                                          <p:spTgt spid="20"/>
                                        </p:tgtEl>
                                        <p:attrNameLst>
                                          <p:attrName>ppt_x</p:attrName>
                                          <p:attrName>ppt_y</p:attrName>
                                        </p:attrNameLst>
                                      </p:cBhvr>
                                      <p:rCtr x="-87" y="0"/>
                                    </p:animMotion>
                                  </p:childTnLst>
                                </p:cTn>
                              </p:par>
                            </p:childTnLst>
                          </p:cTn>
                        </p:par>
                        <p:par>
                          <p:cTn id="91" fill="hold">
                            <p:stCondLst>
                              <p:cond delay="10000"/>
                            </p:stCondLst>
                            <p:childTnLst>
                              <p:par>
                                <p:cTn id="92" presetID="0" presetClass="path" presetSubtype="0" accel="50000" decel="50000" fill="hold" nodeType="afterEffect">
                                  <p:stCondLst>
                                    <p:cond delay="0"/>
                                  </p:stCondLst>
                                  <p:childTnLst>
                                    <p:animMotion origin="layout" path="M 0.50085 0.09912 L 0.50085 0.14125 " pathEditMode="fixed" rAng="0" ptsTypes="AA">
                                      <p:cBhvr>
                                        <p:cTn id="93" dur="500" fill="hold"/>
                                        <p:tgtEl>
                                          <p:spTgt spid="20"/>
                                        </p:tgtEl>
                                        <p:attrNameLst>
                                          <p:attrName>ppt_x</p:attrName>
                                          <p:attrName>ppt_y</p:attrName>
                                        </p:attrNameLst>
                                      </p:cBhvr>
                                      <p:rCtr x="0" y="21"/>
                                    </p:animMotion>
                                  </p:childTnLst>
                                </p:cTn>
                              </p:par>
                            </p:childTnLst>
                          </p:cTn>
                        </p:par>
                        <p:par>
                          <p:cTn id="94" fill="hold">
                            <p:stCondLst>
                              <p:cond delay="10500"/>
                            </p:stCondLst>
                            <p:childTnLst>
                              <p:par>
                                <p:cTn id="95" presetID="0" presetClass="path" presetSubtype="0" accel="50000" decel="50000" fill="hold" nodeType="afterEffect">
                                  <p:stCondLst>
                                    <p:cond delay="0"/>
                                  </p:stCondLst>
                                  <p:childTnLst>
                                    <p:animMotion origin="layout" path="M 0.50085 0.14125 L 0.67412 0.14125 " pathEditMode="fixed" rAng="0" ptsTypes="AA">
                                      <p:cBhvr>
                                        <p:cTn id="96" dur="500" fill="hold"/>
                                        <p:tgtEl>
                                          <p:spTgt spid="20"/>
                                        </p:tgtEl>
                                        <p:attrNameLst>
                                          <p:attrName>ppt_x</p:attrName>
                                          <p:attrName>ppt_y</p:attrName>
                                        </p:attrNameLst>
                                      </p:cBhvr>
                                      <p:rCtr x="87" y="0"/>
                                    </p:animMotion>
                                  </p:childTnLst>
                                </p:cTn>
                              </p:par>
                            </p:childTnLst>
                          </p:cTn>
                        </p:par>
                        <p:par>
                          <p:cTn id="97" fill="hold">
                            <p:stCondLst>
                              <p:cond delay="11000"/>
                            </p:stCondLst>
                            <p:childTnLst>
                              <p:par>
                                <p:cTn id="98" presetID="0" presetClass="path" presetSubtype="0" accel="50000" decel="50000" fill="hold" nodeType="afterEffect">
                                  <p:stCondLst>
                                    <p:cond delay="0"/>
                                  </p:stCondLst>
                                  <p:childTnLst>
                                    <p:animMotion origin="layout" path="M 0.67412 0.14125 L 0.67412 0.18639 " pathEditMode="fixed" rAng="0" ptsTypes="AA">
                                      <p:cBhvr>
                                        <p:cTn id="99" dur="500" fill="hold"/>
                                        <p:tgtEl>
                                          <p:spTgt spid="20"/>
                                        </p:tgtEl>
                                        <p:attrNameLst>
                                          <p:attrName>ppt_x</p:attrName>
                                          <p:attrName>ppt_y</p:attrName>
                                        </p:attrNameLst>
                                      </p:cBhvr>
                                      <p:rCtr x="0" y="22"/>
                                    </p:animMotion>
                                  </p:childTnLst>
                                </p:cTn>
                              </p:par>
                            </p:childTnLst>
                          </p:cTn>
                        </p:par>
                        <p:par>
                          <p:cTn id="100" fill="hold">
                            <p:stCondLst>
                              <p:cond delay="11500"/>
                            </p:stCondLst>
                            <p:childTnLst>
                              <p:par>
                                <p:cTn id="101" presetID="0" presetClass="path" presetSubtype="0" accel="50000" decel="50000" fill="hold" nodeType="afterEffect">
                                  <p:stCondLst>
                                    <p:cond delay="0"/>
                                  </p:stCondLst>
                                  <p:childTnLst>
                                    <p:animMotion origin="layout" path="M 0.67412 0.18639 L 0.50085 0.18639 " pathEditMode="fixed" rAng="0" ptsTypes="AA">
                                      <p:cBhvr>
                                        <p:cTn id="102" dur="500" fill="hold"/>
                                        <p:tgtEl>
                                          <p:spTgt spid="20"/>
                                        </p:tgtEl>
                                        <p:attrNameLst>
                                          <p:attrName>ppt_x</p:attrName>
                                          <p:attrName>ppt_y</p:attrName>
                                        </p:attrNameLst>
                                      </p:cBhvr>
                                      <p:rCtr x="-87" y="0"/>
                                    </p:animMotion>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nodeType="clickEffect">
                                  <p:stCondLst>
                                    <p:cond delay="0"/>
                                  </p:stCondLst>
                                  <p:childTnLst>
                                    <p:animEffect transition="out" filter="fade">
                                      <p:cBhvr>
                                        <p:cTn id="106" dur="500"/>
                                        <p:tgtEl>
                                          <p:spTgt spid="20"/>
                                        </p:tgtEl>
                                      </p:cBhvr>
                                    </p:animEffect>
                                    <p:set>
                                      <p:cBhvr>
                                        <p:cTn id="107" dur="1" fill="hold">
                                          <p:stCondLst>
                                            <p:cond delay="499"/>
                                          </p:stCondLst>
                                        </p:cTn>
                                        <p:tgtEl>
                                          <p:spTgt spid="20"/>
                                        </p:tgtEl>
                                        <p:attrNameLst>
                                          <p:attrName>style.visibility</p:attrName>
                                        </p:attrNameLst>
                                      </p:cBhvr>
                                      <p:to>
                                        <p:strVal val="hidden"/>
                                      </p:to>
                                    </p:set>
                                  </p:childTnLst>
                                </p:cTn>
                              </p:par>
                              <p:par>
                                <p:cTn id="108" presetID="53" presetClass="exit" presetSubtype="0" fill="hold" nodeType="withEffect">
                                  <p:stCondLst>
                                    <p:cond delay="0"/>
                                  </p:stCondLst>
                                  <p:childTnLst>
                                    <p:anim calcmode="lin" valueType="num">
                                      <p:cBhvr>
                                        <p:cTn id="109" dur="500"/>
                                        <p:tgtEl>
                                          <p:spTgt spid="19"/>
                                        </p:tgtEl>
                                        <p:attrNameLst>
                                          <p:attrName>ppt_w</p:attrName>
                                        </p:attrNameLst>
                                      </p:cBhvr>
                                      <p:tavLst>
                                        <p:tav tm="0">
                                          <p:val>
                                            <p:strVal val="ppt_w"/>
                                          </p:val>
                                        </p:tav>
                                        <p:tav tm="100000">
                                          <p:val>
                                            <p:fltVal val="0"/>
                                          </p:val>
                                        </p:tav>
                                      </p:tavLst>
                                    </p:anim>
                                    <p:anim calcmode="lin" valueType="num">
                                      <p:cBhvr>
                                        <p:cTn id="110" dur="500"/>
                                        <p:tgtEl>
                                          <p:spTgt spid="19"/>
                                        </p:tgtEl>
                                        <p:attrNameLst>
                                          <p:attrName>ppt_h</p:attrName>
                                        </p:attrNameLst>
                                      </p:cBhvr>
                                      <p:tavLst>
                                        <p:tav tm="0">
                                          <p:val>
                                            <p:strVal val="ppt_h"/>
                                          </p:val>
                                        </p:tav>
                                        <p:tav tm="100000">
                                          <p:val>
                                            <p:fltVal val="0"/>
                                          </p:val>
                                        </p:tav>
                                      </p:tavLst>
                                    </p:anim>
                                    <p:animEffect transition="out" filter="fade">
                                      <p:cBhvr>
                                        <p:cTn id="111" dur="500"/>
                                        <p:tgtEl>
                                          <p:spTgt spid="19"/>
                                        </p:tgtEl>
                                      </p:cBhvr>
                                    </p:animEffect>
                                    <p:set>
                                      <p:cBhvr>
                                        <p:cTn id="112" dur="1" fill="hold">
                                          <p:stCondLst>
                                            <p:cond delay="499"/>
                                          </p:stCondLst>
                                        </p:cTn>
                                        <p:tgtEl>
                                          <p:spTgt spid="19"/>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13"/>
                                        </p:tgtEl>
                                        <p:attrNameLst>
                                          <p:attrName>style.visibility</p:attrName>
                                        </p:attrNameLst>
                                      </p:cBhvr>
                                      <p:to>
                                        <p:strVal val="hidden"/>
                                      </p:to>
                                    </p:set>
                                  </p:childTnLst>
                                </p:cTn>
                              </p:par>
                              <p:par>
                                <p:cTn id="115" presetID="1" presetClass="exit" presetSubtype="0" fill="hold" grpId="1" nodeType="withEffect">
                                  <p:stCondLst>
                                    <p:cond delay="0"/>
                                  </p:stCondLst>
                                  <p:childTnLst>
                                    <p:set>
                                      <p:cBhvr>
                                        <p:cTn id="116" dur="1" fill="hold">
                                          <p:stCondLst>
                                            <p:cond delay="0"/>
                                          </p:stCondLst>
                                        </p:cTn>
                                        <p:tgtEl>
                                          <p:spTgt spid="22"/>
                                        </p:tgtEl>
                                        <p:attrNameLst>
                                          <p:attrName>style.visibility</p:attrName>
                                        </p:attrNameLst>
                                      </p:cBhvr>
                                      <p:to>
                                        <p:strVal val="hidden"/>
                                      </p:to>
                                    </p:set>
                                  </p:childTnLst>
                                </p:cTn>
                              </p:par>
                              <p:par>
                                <p:cTn id="117" presetID="1" presetClass="exit" presetSubtype="0" fill="hold" nodeType="withEffect">
                                  <p:stCondLst>
                                    <p:cond delay="0"/>
                                  </p:stCondLst>
                                  <p:childTnLst>
                                    <p:set>
                                      <p:cBhvr>
                                        <p:cTn id="118" dur="1" fill="hold">
                                          <p:stCondLst>
                                            <p:cond delay="0"/>
                                          </p:stCondLst>
                                        </p:cTn>
                                        <p:tgtEl>
                                          <p:spTgt spid="11"/>
                                        </p:tgtEl>
                                        <p:attrNameLst>
                                          <p:attrName>style.visibility</p:attrName>
                                        </p:attrNameLst>
                                      </p:cBhvr>
                                      <p:to>
                                        <p:strVal val="hidden"/>
                                      </p:to>
                                    </p:set>
                                  </p:childTnLst>
                                </p:cTn>
                              </p:par>
                              <p:par>
                                <p:cTn id="119" presetID="1" presetClass="exit" presetSubtype="0" fill="hold" nodeType="withEffect">
                                  <p:stCondLst>
                                    <p:cond delay="0"/>
                                  </p:stCondLst>
                                  <p:childTnLst>
                                    <p:set>
                                      <p:cBhvr>
                                        <p:cTn id="120" dur="1" fill="hold">
                                          <p:stCondLst>
                                            <p:cond delay="0"/>
                                          </p:stCondLst>
                                        </p:cTn>
                                        <p:tgtEl>
                                          <p:spTgt spid="14"/>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22" grpId="0"/>
      <p:bldP spid="22" grpId="1"/>
      <p:bldP spid="10" grpId="0"/>
      <p:bldP spid="10"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m 5" descr="compaq-presario-f762nr-notebook-pc.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214285" y="2643185"/>
            <a:ext cx="2571750" cy="2571750"/>
          </a:xfrm>
          <a:prstGeom prst="rect">
            <a:avLst/>
          </a:prstGeom>
          <a:noFill/>
          <a:ln w="9525">
            <a:noFill/>
            <a:miter lim="800000"/>
            <a:headEnd/>
            <a:tailEnd/>
          </a:ln>
        </p:spPr>
      </p:pic>
      <p:pic>
        <p:nvPicPr>
          <p:cNvPr id="24" name="Imagem 4" descr="consulta.bmp"/>
          <p:cNvPicPr>
            <a:picLocks noChangeAspect="1"/>
          </p:cNvPicPr>
          <p:nvPr/>
        </p:nvPicPr>
        <p:blipFill>
          <a:blip r:embed="rId4" cstate="print"/>
          <a:srcRect/>
          <a:stretch>
            <a:fillRect/>
          </a:stretch>
        </p:blipFill>
        <p:spPr bwMode="auto">
          <a:xfrm>
            <a:off x="642910" y="3071810"/>
            <a:ext cx="1714500" cy="1150938"/>
          </a:xfrm>
          <a:prstGeom prst="rect">
            <a:avLst/>
          </a:prstGeom>
          <a:noFill/>
          <a:ln w="9525">
            <a:noFill/>
            <a:miter lim="800000"/>
            <a:headEnd/>
            <a:tailEnd/>
          </a:ln>
        </p:spPr>
      </p:pic>
      <p:sp>
        <p:nvSpPr>
          <p:cNvPr id="19" name="Retângulo 18"/>
          <p:cNvSpPr/>
          <p:nvPr/>
        </p:nvSpPr>
        <p:spPr>
          <a:xfrm>
            <a:off x="4357686" y="1500174"/>
            <a:ext cx="4572032" cy="3785652"/>
          </a:xfrm>
          <a:prstGeom prst="rect">
            <a:avLst/>
          </a:prstGeom>
        </p:spPr>
        <p:txBody>
          <a:bodyPr>
            <a:spAutoFit/>
          </a:bodyPr>
          <a:lstStyle/>
          <a:p>
            <a:pPr>
              <a:defRPr/>
            </a:pPr>
            <a:r>
              <a:rPr lang="pt-BR"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cs typeface="Arial" charset="0"/>
              </a:rPr>
              <a:t>TATAACTCGGTTCGAGATCGTAGCTATCGACTGCATGCATCGACTAGCATATAACTCGGTGCATAACTCGGTCCGGATCGATGCATGCATCGATCGATGACTGACTGACTAGCATCGATGCTAGCATGCTAGCTAGCTGATGCATGCATCGATCGATCGATCGATCGACGATCGACGATGCATGCATGCATCGATCATAACTCGGTCGAGCTAGCTAGCAGCAGCATGCACGATACGGCACAAACATCGATCGAGACGGCCACGATCGATCGATCGTGCTGTCGATGTTT</a:t>
            </a:r>
            <a:endParaRPr lang="pt-BR"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cs typeface="Arial" charset="0"/>
            </a:endParaRPr>
          </a:p>
        </p:txBody>
      </p:sp>
      <p:sp>
        <p:nvSpPr>
          <p:cNvPr id="12" name="Retângulo 11"/>
          <p:cNvSpPr/>
          <p:nvPr/>
        </p:nvSpPr>
        <p:spPr>
          <a:xfrm>
            <a:off x="4500562" y="1500174"/>
            <a:ext cx="1945148" cy="400110"/>
          </a:xfrm>
          <a:prstGeom prst="rect">
            <a:avLst/>
          </a:prstGeom>
        </p:spPr>
        <p:txBody>
          <a:bodyPr wrap="none">
            <a:spAutoFit/>
          </a:bodyPr>
          <a:lstStyle/>
          <a:p>
            <a:pPr algn="ctr">
              <a:defRPr/>
            </a:pPr>
            <a:r>
              <a:rPr lang="pt-BR" sz="2000" b="1" dirty="0" smtClean="0">
                <a:ln w="10541" cmpd="sng">
                  <a:solidFill>
                    <a:schemeClr val="accent1">
                      <a:shade val="88000"/>
                      <a:satMod val="110000"/>
                    </a:schemeClr>
                  </a:solidFill>
                  <a:prstDash val="solid"/>
                </a:ln>
                <a:solidFill>
                  <a:srgbClr val="FF0000"/>
                </a:solidFill>
                <a:latin typeface="Arial" charset="0"/>
                <a:cs typeface="Arial" charset="0"/>
              </a:rPr>
              <a:t>ATAACTCGGT</a:t>
            </a:r>
          </a:p>
        </p:txBody>
      </p:sp>
      <p:sp>
        <p:nvSpPr>
          <p:cNvPr id="2" name="Título 1"/>
          <p:cNvSpPr>
            <a:spLocks noGrp="1"/>
          </p:cNvSpPr>
          <p:nvPr>
            <p:ph type="title"/>
          </p:nvPr>
        </p:nvSpPr>
        <p:spPr/>
        <p:txBody>
          <a:bodyPr/>
          <a:lstStyle/>
          <a:p>
            <a:pPr>
              <a:defRPr/>
            </a:pPr>
            <a:r>
              <a:rPr lang="pt-BR" dirty="0" smtClean="0"/>
              <a:t>Cenário atual</a:t>
            </a:r>
            <a:endParaRPr lang="pt-BR" dirty="0"/>
          </a:p>
        </p:txBody>
      </p:sp>
      <p:sp>
        <p:nvSpPr>
          <p:cNvPr id="20" name="Retângulo 19"/>
          <p:cNvSpPr/>
          <p:nvPr/>
        </p:nvSpPr>
        <p:spPr>
          <a:xfrm>
            <a:off x="142844" y="3500438"/>
            <a:ext cx="2714580" cy="369332"/>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pt-B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charset="0"/>
                <a:cs typeface="Arial" charset="0"/>
              </a:rPr>
              <a:t>ATAACtCGGT</a:t>
            </a:r>
          </a:p>
        </p:txBody>
      </p:sp>
      <p:sp>
        <p:nvSpPr>
          <p:cNvPr id="13" name="Retângulo 12"/>
          <p:cNvSpPr/>
          <p:nvPr/>
        </p:nvSpPr>
        <p:spPr>
          <a:xfrm>
            <a:off x="4357686" y="2100196"/>
            <a:ext cx="1945148" cy="400110"/>
          </a:xfrm>
          <a:prstGeom prst="rect">
            <a:avLst/>
          </a:prstGeom>
        </p:spPr>
        <p:txBody>
          <a:bodyPr wrap="none">
            <a:spAutoFit/>
          </a:bodyPr>
          <a:lstStyle/>
          <a:p>
            <a:pPr algn="ctr">
              <a:defRPr/>
            </a:pPr>
            <a:r>
              <a:rPr lang="pt-BR" sz="2000" b="1" dirty="0" smtClean="0">
                <a:ln w="10541" cmpd="sng">
                  <a:solidFill>
                    <a:schemeClr val="accent1">
                      <a:shade val="88000"/>
                      <a:satMod val="110000"/>
                    </a:schemeClr>
                  </a:solidFill>
                  <a:prstDash val="solid"/>
                </a:ln>
                <a:solidFill>
                  <a:srgbClr val="FF0000"/>
                </a:solidFill>
                <a:latin typeface="Arial" charset="0"/>
                <a:cs typeface="Arial" charset="0"/>
              </a:rPr>
              <a:t>ATAACTCGGT</a:t>
            </a:r>
          </a:p>
        </p:txBody>
      </p:sp>
      <p:sp>
        <p:nvSpPr>
          <p:cNvPr id="18" name="Retângulo 17"/>
          <p:cNvSpPr/>
          <p:nvPr/>
        </p:nvSpPr>
        <p:spPr>
          <a:xfrm>
            <a:off x="6484504" y="2100196"/>
            <a:ext cx="1945148" cy="400110"/>
          </a:xfrm>
          <a:prstGeom prst="rect">
            <a:avLst/>
          </a:prstGeom>
        </p:spPr>
        <p:txBody>
          <a:bodyPr wrap="none">
            <a:spAutoFit/>
          </a:bodyPr>
          <a:lstStyle/>
          <a:p>
            <a:pPr algn="ctr">
              <a:defRPr/>
            </a:pPr>
            <a:r>
              <a:rPr lang="pt-BR" sz="2000" b="1" dirty="0" smtClean="0">
                <a:ln w="10541" cmpd="sng">
                  <a:solidFill>
                    <a:schemeClr val="accent1">
                      <a:shade val="88000"/>
                      <a:satMod val="110000"/>
                    </a:schemeClr>
                  </a:solidFill>
                  <a:prstDash val="solid"/>
                </a:ln>
                <a:solidFill>
                  <a:srgbClr val="FF0000"/>
                </a:solidFill>
                <a:latin typeface="Arial" charset="0"/>
                <a:cs typeface="Arial" charset="0"/>
              </a:rPr>
              <a:t>ATAACTCGGT</a:t>
            </a:r>
          </a:p>
        </p:txBody>
      </p:sp>
      <p:sp>
        <p:nvSpPr>
          <p:cNvPr id="22" name="Retângulo 21"/>
          <p:cNvSpPr/>
          <p:nvPr/>
        </p:nvSpPr>
        <p:spPr>
          <a:xfrm>
            <a:off x="4714876" y="3929066"/>
            <a:ext cx="1945148" cy="400110"/>
          </a:xfrm>
          <a:prstGeom prst="rect">
            <a:avLst/>
          </a:prstGeom>
        </p:spPr>
        <p:txBody>
          <a:bodyPr wrap="none">
            <a:spAutoFit/>
          </a:bodyPr>
          <a:lstStyle/>
          <a:p>
            <a:pPr algn="ctr">
              <a:defRPr/>
            </a:pPr>
            <a:r>
              <a:rPr lang="pt-BR" sz="2000" b="1" dirty="0" smtClean="0">
                <a:ln w="10541" cmpd="sng">
                  <a:solidFill>
                    <a:schemeClr val="accent1">
                      <a:shade val="88000"/>
                      <a:satMod val="110000"/>
                    </a:schemeClr>
                  </a:solidFill>
                  <a:prstDash val="solid"/>
                </a:ln>
                <a:solidFill>
                  <a:srgbClr val="FF0000"/>
                </a:solidFill>
                <a:latin typeface="Arial" charset="0"/>
                <a:cs typeface="Arial" charset="0"/>
              </a:rPr>
              <a:t>ATAACTCGGT</a:t>
            </a:r>
          </a:p>
        </p:txBody>
      </p:sp>
      <p:sp>
        <p:nvSpPr>
          <p:cNvPr id="15" name="Retângulo 14"/>
          <p:cNvSpPr/>
          <p:nvPr/>
        </p:nvSpPr>
        <p:spPr>
          <a:xfrm>
            <a:off x="415299" y="1928802"/>
            <a:ext cx="3026277" cy="523220"/>
          </a:xfrm>
          <a:prstGeom prst="rect">
            <a:avLst/>
          </a:prstGeom>
          <a:noFill/>
        </p:spPr>
        <p:txBody>
          <a:bodyPr wrap="none" lIns="91440" tIns="45720" rIns="91440" bIns="45720">
            <a:spAutoFit/>
            <a:scene3d>
              <a:camera prst="orthographicFront"/>
              <a:lightRig rig="threePt" dir="t"/>
            </a:scene3d>
            <a:sp3d extrusionH="57150">
              <a:bevelT w="82550" h="38100" prst="coolSlant"/>
            </a:sp3d>
          </a:bodyPr>
          <a:lstStyle/>
          <a:p>
            <a:pPr algn="ctr"/>
            <a:r>
              <a:rPr lang="pt-BR" sz="2800" b="1" dirty="0" smtClean="0">
                <a:ln w="10541" cmpd="sng">
                  <a:solidFill>
                    <a:schemeClr val="accent1">
                      <a:shade val="88000"/>
                      <a:satMod val="110000"/>
                    </a:schemeClr>
                  </a:solidFill>
                  <a:prstDash val="solid"/>
                </a:ln>
                <a:solidFill>
                  <a:srgbClr val="00B050"/>
                </a:solidFill>
                <a:effectLst>
                  <a:innerShdw blurRad="63500" dist="50800" dir="18900000">
                    <a:prstClr val="black">
                      <a:alpha val="50000"/>
                    </a:prstClr>
                  </a:innerShdw>
                </a:effectLst>
                <a:latin typeface="Arial" charset="0"/>
                <a:cs typeface="Arial" charset="0"/>
              </a:rPr>
              <a:t>Smith-Waterman</a:t>
            </a:r>
          </a:p>
        </p:txBody>
      </p:sp>
      <p:sp>
        <p:nvSpPr>
          <p:cNvPr id="14" name="Retângulo 13"/>
          <p:cNvSpPr/>
          <p:nvPr/>
        </p:nvSpPr>
        <p:spPr>
          <a:xfrm>
            <a:off x="285720" y="1428736"/>
            <a:ext cx="1143008" cy="1500198"/>
          </a:xfrm>
          <a:prstGeom prst="rect">
            <a:avLst/>
          </a:prstGeom>
          <a:solidFill>
            <a:srgbClr val="FFC000"/>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16" name="CaixaDeTexto 15"/>
          <p:cNvSpPr txBox="1"/>
          <p:nvPr/>
        </p:nvSpPr>
        <p:spPr>
          <a:xfrm>
            <a:off x="285720" y="1714488"/>
            <a:ext cx="1143008" cy="738664"/>
          </a:xfrm>
          <a:prstGeom prst="rect">
            <a:avLst/>
          </a:prstGeom>
          <a:noFill/>
        </p:spPr>
        <p:txBody>
          <a:bodyPr wrap="square" rtlCol="0">
            <a:spAutoFit/>
          </a:bodyPr>
          <a:lstStyle/>
          <a:p>
            <a:pPr algn="ctr"/>
            <a:r>
              <a:rPr lang="pt-BR" sz="1400" b="1" dirty="0" smtClean="0">
                <a:ln w="10541" cmpd="sng">
                  <a:solidFill>
                    <a:schemeClr val="accent1">
                      <a:shade val="88000"/>
                      <a:satMod val="110000"/>
                    </a:schemeClr>
                  </a:solidFill>
                  <a:prstDash val="solid"/>
                </a:ln>
                <a:solidFill>
                  <a:sysClr val="windowText" lastClr="000000"/>
                </a:solidFill>
              </a:rPr>
              <a:t>7000 cadeias (100 MB)</a:t>
            </a:r>
            <a:endParaRPr lang="pt-BR" sz="1400" b="1" dirty="0">
              <a:ln w="10541" cmpd="sng">
                <a:solidFill>
                  <a:schemeClr val="accent1">
                    <a:shade val="88000"/>
                    <a:satMod val="110000"/>
                  </a:schemeClr>
                </a:solidFill>
                <a:prstDash val="solid"/>
              </a:ln>
              <a:solidFill>
                <a:sysClr val="windowText" lastClr="000000"/>
              </a:solidFill>
            </a:endParaRPr>
          </a:p>
        </p:txBody>
      </p:sp>
      <p:pic>
        <p:nvPicPr>
          <p:cNvPr id="17" name="Imagem 16" descr="tux-einstein.png"/>
          <p:cNvPicPr>
            <a:picLocks noChangeAspect="1"/>
          </p:cNvPicPr>
          <p:nvPr/>
        </p:nvPicPr>
        <p:blipFill>
          <a:blip r:embed="rId5" cstate="print">
            <a:duotone>
              <a:prstClr val="black"/>
              <a:schemeClr val="accent2">
                <a:tint val="45000"/>
                <a:satMod val="400000"/>
              </a:schemeClr>
            </a:duotone>
          </a:blip>
          <a:stretch>
            <a:fillRect/>
          </a:stretch>
        </p:blipFill>
        <p:spPr>
          <a:xfrm>
            <a:off x="642910" y="2643182"/>
            <a:ext cx="1712824" cy="20717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par>
                          <p:cTn id="15" fill="hold">
                            <p:stCondLst>
                              <p:cond delay="500"/>
                            </p:stCondLst>
                            <p:childTnLst>
                              <p:par>
                                <p:cTn id="16" presetID="53" presetClass="entr" presetSubtype="0"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ppt_w</p:attrName>
                                        </p:attrNameLst>
                                      </p:cBhvr>
                                      <p:tavLst>
                                        <p:tav tm="0">
                                          <p:val>
                                            <p:fltVal val="0"/>
                                          </p:val>
                                        </p:tav>
                                        <p:tav tm="100000">
                                          <p:val>
                                            <p:strVal val="#ppt_w"/>
                                          </p:val>
                                        </p:tav>
                                      </p:tavLst>
                                    </p:anim>
                                    <p:anim calcmode="lin" valueType="num">
                                      <p:cBhvr>
                                        <p:cTn id="19" dur="500" fill="hold"/>
                                        <p:tgtEl>
                                          <p:spTgt spid="19"/>
                                        </p:tgtEl>
                                        <p:attrNameLst>
                                          <p:attrName>ppt_h</p:attrName>
                                        </p:attrNameLst>
                                      </p:cBhvr>
                                      <p:tavLst>
                                        <p:tav tm="0">
                                          <p:val>
                                            <p:fltVal val="0"/>
                                          </p:val>
                                        </p:tav>
                                        <p:tav tm="100000">
                                          <p:val>
                                            <p:strVal val="#ppt_h"/>
                                          </p:val>
                                        </p:tav>
                                      </p:tavLst>
                                    </p:anim>
                                    <p:animEffect transition="in" filter="fade">
                                      <p:cBhvr>
                                        <p:cTn id="20" dur="500"/>
                                        <p:tgtEl>
                                          <p:spTgt spid="19"/>
                                        </p:tgtEl>
                                      </p:cBhvr>
                                    </p:animEffect>
                                  </p:childTnLst>
                                </p:cTn>
                              </p:par>
                            </p:childTnLst>
                          </p:cTn>
                        </p:par>
                        <p:par>
                          <p:cTn id="21" fill="hold">
                            <p:stCondLst>
                              <p:cond delay="1000"/>
                            </p:stCondLst>
                            <p:childTnLst>
                              <p:par>
                                <p:cTn id="22" presetID="0" presetClass="path" presetSubtype="0" accel="50000" decel="50000" fill="hold" nodeType="afterEffect">
                                  <p:stCondLst>
                                    <p:cond delay="0"/>
                                  </p:stCondLst>
                                  <p:childTnLst>
                                    <p:animMotion origin="layout" path="M -2.5E-6 1.48148E-6 L 0.25712 -0.28935 " pathEditMode="relative" rAng="0" ptsTypes="AA">
                                      <p:cBhvr>
                                        <p:cTn id="23" dur="2000" fill="hold"/>
                                        <p:tgtEl>
                                          <p:spTgt spid="20"/>
                                        </p:tgtEl>
                                        <p:attrNameLst>
                                          <p:attrName>ppt_x</p:attrName>
                                          <p:attrName>ppt_y</p:attrName>
                                        </p:attrNameLst>
                                      </p:cBhvr>
                                      <p:rCtr x="128" y="-145"/>
                                    </p:animMotion>
                                  </p:childTnLst>
                                </p:cTn>
                              </p:par>
                            </p:childTnLst>
                          </p:cTn>
                        </p:par>
                        <p:par>
                          <p:cTn id="24" fill="hold">
                            <p:stCondLst>
                              <p:cond delay="3000"/>
                            </p:stCondLst>
                            <p:childTnLst>
                              <p:par>
                                <p:cTn id="25" presetID="63" presetClass="path" presetSubtype="0" accel="50000" decel="50000" fill="hold" grpId="0" nodeType="afterEffect">
                                  <p:stCondLst>
                                    <p:cond delay="0"/>
                                  </p:stCondLst>
                                  <p:childTnLst>
                                    <p:animMotion origin="layout" path="M 0.25712 -0.28935 L 0.64306 -0.28935 " pathEditMode="relative" rAng="0" ptsTypes="AA">
                                      <p:cBhvr>
                                        <p:cTn id="26" dur="1000" fill="hold"/>
                                        <p:tgtEl>
                                          <p:spTgt spid="20"/>
                                        </p:tgtEl>
                                        <p:attrNameLst>
                                          <p:attrName>ppt_x</p:attrName>
                                          <p:attrName>ppt_y</p:attrName>
                                        </p:attrNameLst>
                                      </p:cBhvr>
                                      <p:rCtr x="193" y="0"/>
                                    </p:animMotion>
                                  </p:childTnLst>
                                </p:cTn>
                              </p:par>
                              <p:par>
                                <p:cTn id="27" presetID="53" presetClass="entr" presetSubtype="0" fill="hold" nodeType="withEffect">
                                  <p:stCondLst>
                                    <p:cond delay="0"/>
                                  </p:stCondLst>
                                  <p:childTnLst>
                                    <p:set>
                                      <p:cBhvr>
                                        <p:cTn id="28" dur="1" fill="hold">
                                          <p:stCondLst>
                                            <p:cond delay="0"/>
                                          </p:stCondLst>
                                        </p:cTn>
                                        <p:tgtEl>
                                          <p:spTgt spid="12">
                                            <p:txEl>
                                              <p:pRg st="0" end="0"/>
                                            </p:txEl>
                                          </p:spTgt>
                                        </p:tgtEl>
                                        <p:attrNameLst>
                                          <p:attrName>style.visibility</p:attrName>
                                        </p:attrNameLst>
                                      </p:cBhvr>
                                      <p:to>
                                        <p:strVal val="visible"/>
                                      </p:to>
                                    </p:set>
                                    <p:anim calcmode="lin" valueType="num">
                                      <p:cBhvr>
                                        <p:cTn id="29"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12">
                                            <p:txEl>
                                              <p:pRg st="0" end="0"/>
                                            </p:txEl>
                                          </p:spTgt>
                                        </p:tgtEl>
                                      </p:cBhvr>
                                    </p:animEffect>
                                  </p:childTnLst>
                                </p:cTn>
                              </p:par>
                            </p:childTnLst>
                          </p:cTn>
                        </p:par>
                        <p:par>
                          <p:cTn id="32" fill="hold">
                            <p:stCondLst>
                              <p:cond delay="4000"/>
                            </p:stCondLst>
                            <p:childTnLst>
                              <p:par>
                                <p:cTn id="33" presetID="0" presetClass="path" presetSubtype="0" accel="50000" decel="50000" fill="hold" nodeType="afterEffect">
                                  <p:stCondLst>
                                    <p:cond delay="0"/>
                                  </p:stCondLst>
                                  <p:childTnLst>
                                    <p:animMotion origin="layout" path="M 0.64307 -0.27889 L 0.64307 -0.23699 " pathEditMode="fixed" rAng="0" ptsTypes="AA">
                                      <p:cBhvr>
                                        <p:cTn id="34" dur="600" fill="hold"/>
                                        <p:tgtEl>
                                          <p:spTgt spid="20"/>
                                        </p:tgtEl>
                                        <p:attrNameLst>
                                          <p:attrName>ppt_x</p:attrName>
                                          <p:attrName>ppt_y</p:attrName>
                                        </p:attrNameLst>
                                      </p:cBhvr>
                                      <p:rCtr x="0" y="21"/>
                                    </p:animMotion>
                                  </p:childTnLst>
                                </p:cTn>
                              </p:par>
                            </p:childTnLst>
                          </p:cTn>
                        </p:par>
                        <p:par>
                          <p:cTn id="35" fill="hold">
                            <p:stCondLst>
                              <p:cond delay="4600"/>
                            </p:stCondLst>
                            <p:childTnLst>
                              <p:par>
                                <p:cTn id="36" presetID="0" presetClass="path" presetSubtype="0" accel="50000" decel="50000" fill="hold" nodeType="afterEffect">
                                  <p:stCondLst>
                                    <p:cond delay="100"/>
                                  </p:stCondLst>
                                  <p:childTnLst>
                                    <p:animMotion origin="layout" path="M 0.64306 -0.23699 L 0.46181 -0.23699 " pathEditMode="fixed" rAng="0" ptsTypes="AA">
                                      <p:cBhvr>
                                        <p:cTn id="37" dur="500" fill="hold"/>
                                        <p:tgtEl>
                                          <p:spTgt spid="20"/>
                                        </p:tgtEl>
                                        <p:attrNameLst>
                                          <p:attrName>ppt_x</p:attrName>
                                          <p:attrName>ppt_y</p:attrName>
                                        </p:attrNameLst>
                                      </p:cBhvr>
                                      <p:rCtr x="-91" y="0"/>
                                    </p:animMotion>
                                  </p:childTnLst>
                                </p:cTn>
                              </p:par>
                            </p:childTnLst>
                          </p:cTn>
                        </p:par>
                        <p:par>
                          <p:cTn id="38" fill="hold">
                            <p:stCondLst>
                              <p:cond delay="5200"/>
                            </p:stCondLst>
                            <p:childTnLst>
                              <p:par>
                                <p:cTn id="39" presetID="0" presetClass="path" presetSubtype="0" accel="50000" decel="50000" fill="hold" nodeType="afterEffect">
                                  <p:stCondLst>
                                    <p:cond delay="100"/>
                                  </p:stCondLst>
                                  <p:childTnLst>
                                    <p:animMotion origin="layout" path="M 0.46181 -0.23704 L 0.46181 -0.18449 " pathEditMode="fixed" rAng="0" ptsTypes="AA">
                                      <p:cBhvr>
                                        <p:cTn id="40" dur="400" fill="hold"/>
                                        <p:tgtEl>
                                          <p:spTgt spid="20"/>
                                        </p:tgtEl>
                                        <p:attrNameLst>
                                          <p:attrName>ppt_x</p:attrName>
                                          <p:attrName>ppt_y</p:attrName>
                                        </p:attrNameLst>
                                      </p:cBhvr>
                                      <p:rCtr x="0" y="26"/>
                                    </p:animMotion>
                                  </p:childTnLst>
                                </p:cTn>
                              </p:par>
                              <p:par>
                                <p:cTn id="41" presetID="53"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childTnLst>
                          </p:cTn>
                        </p:par>
                        <p:par>
                          <p:cTn id="46" fill="hold">
                            <p:stCondLst>
                              <p:cond delay="5700"/>
                            </p:stCondLst>
                            <p:childTnLst>
                              <p:par>
                                <p:cTn id="47" presetID="0" presetClass="path" presetSubtype="0" accel="50000" decel="50000" fill="hold" nodeType="afterEffect">
                                  <p:stCondLst>
                                    <p:cond delay="0"/>
                                  </p:stCondLst>
                                  <p:childTnLst>
                                    <p:animMotion origin="layout" path="M 0.46182 -0.18444 L 0.63508 -0.18444 " pathEditMode="fixed" rAng="0" ptsTypes="AA">
                                      <p:cBhvr>
                                        <p:cTn id="48" dur="500" fill="hold"/>
                                        <p:tgtEl>
                                          <p:spTgt spid="20"/>
                                        </p:tgtEl>
                                        <p:attrNameLst>
                                          <p:attrName>ppt_x</p:attrName>
                                          <p:attrName>ppt_y</p:attrName>
                                        </p:attrNameLst>
                                      </p:cBhvr>
                                      <p:rCtr x="87" y="0"/>
                                    </p:animMotion>
                                  </p:childTnLst>
                                </p:cTn>
                              </p:par>
                              <p:par>
                                <p:cTn id="49" presetID="0" presetClass="path" presetSubtype="0" accel="50000" decel="50000" fill="hold" nodeType="withEffect">
                                  <p:stCondLst>
                                    <p:cond delay="0"/>
                                  </p:stCondLst>
                                  <p:childTnLst>
                                    <p:animMotion origin="layout" path="M 0.63508 -0.18444 L 0.63508 -0.14254 " pathEditMode="fixed" rAng="0" ptsTypes="AA">
                                      <p:cBhvr>
                                        <p:cTn id="50" dur="500" fill="hold"/>
                                        <p:tgtEl>
                                          <p:spTgt spid="20"/>
                                        </p:tgtEl>
                                        <p:attrNameLst>
                                          <p:attrName>ppt_x</p:attrName>
                                          <p:attrName>ppt_y</p:attrName>
                                        </p:attrNameLst>
                                      </p:cBhvr>
                                      <p:rCtr x="0" y="21"/>
                                    </p:animMotion>
                                  </p:childTnLst>
                                </p:cTn>
                              </p:par>
                              <p:par>
                                <p:cTn id="51" presetID="53"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500" fill="hold"/>
                                        <p:tgtEl>
                                          <p:spTgt spid="18"/>
                                        </p:tgtEl>
                                        <p:attrNameLst>
                                          <p:attrName>ppt_w</p:attrName>
                                        </p:attrNameLst>
                                      </p:cBhvr>
                                      <p:tavLst>
                                        <p:tav tm="0">
                                          <p:val>
                                            <p:fltVal val="0"/>
                                          </p:val>
                                        </p:tav>
                                        <p:tav tm="100000">
                                          <p:val>
                                            <p:strVal val="#ppt_w"/>
                                          </p:val>
                                        </p:tav>
                                      </p:tavLst>
                                    </p:anim>
                                    <p:anim calcmode="lin" valueType="num">
                                      <p:cBhvr>
                                        <p:cTn id="54" dur="500" fill="hold"/>
                                        <p:tgtEl>
                                          <p:spTgt spid="18"/>
                                        </p:tgtEl>
                                        <p:attrNameLst>
                                          <p:attrName>ppt_h</p:attrName>
                                        </p:attrNameLst>
                                      </p:cBhvr>
                                      <p:tavLst>
                                        <p:tav tm="0">
                                          <p:val>
                                            <p:fltVal val="0"/>
                                          </p:val>
                                        </p:tav>
                                        <p:tav tm="100000">
                                          <p:val>
                                            <p:strVal val="#ppt_h"/>
                                          </p:val>
                                        </p:tav>
                                      </p:tavLst>
                                    </p:anim>
                                    <p:animEffect transition="in" filter="fade">
                                      <p:cBhvr>
                                        <p:cTn id="55" dur="500"/>
                                        <p:tgtEl>
                                          <p:spTgt spid="18"/>
                                        </p:tgtEl>
                                      </p:cBhvr>
                                    </p:animEffect>
                                  </p:childTnLst>
                                </p:cTn>
                              </p:par>
                            </p:childTnLst>
                          </p:cTn>
                        </p:par>
                        <p:par>
                          <p:cTn id="56" fill="hold">
                            <p:stCondLst>
                              <p:cond delay="6200"/>
                            </p:stCondLst>
                            <p:childTnLst>
                              <p:par>
                                <p:cTn id="57" presetID="0" presetClass="path" presetSubtype="0" accel="50000" decel="50000" fill="hold" nodeType="afterEffect">
                                  <p:stCondLst>
                                    <p:cond delay="0"/>
                                  </p:stCondLst>
                                  <p:childTnLst>
                                    <p:animMotion origin="layout" path="M 0.63508 -0.14254 L 0.46181 -0.14254 " pathEditMode="fixed" rAng="0" ptsTypes="AA">
                                      <p:cBhvr>
                                        <p:cTn id="58" dur="500" fill="hold"/>
                                        <p:tgtEl>
                                          <p:spTgt spid="20"/>
                                        </p:tgtEl>
                                        <p:attrNameLst>
                                          <p:attrName>ppt_x</p:attrName>
                                          <p:attrName>ppt_y</p:attrName>
                                        </p:attrNameLst>
                                      </p:cBhvr>
                                      <p:rCtr x="-87" y="0"/>
                                    </p:animMotion>
                                  </p:childTnLst>
                                </p:cTn>
                              </p:par>
                            </p:childTnLst>
                          </p:cTn>
                        </p:par>
                        <p:par>
                          <p:cTn id="59" fill="hold">
                            <p:stCondLst>
                              <p:cond delay="6700"/>
                            </p:stCondLst>
                            <p:childTnLst>
                              <p:par>
                                <p:cTn id="60" presetID="0" presetClass="path" presetSubtype="0" accel="50000" decel="50000" fill="hold" nodeType="afterEffect">
                                  <p:stCondLst>
                                    <p:cond delay="0"/>
                                  </p:stCondLst>
                                  <p:childTnLst>
                                    <p:animMotion origin="layout" path="M 0.46181 -0.14254 L 0.46181 -0.10041 " pathEditMode="fixed" rAng="0" ptsTypes="AA">
                                      <p:cBhvr>
                                        <p:cTn id="61" dur="500" fill="hold"/>
                                        <p:tgtEl>
                                          <p:spTgt spid="20"/>
                                        </p:tgtEl>
                                        <p:attrNameLst>
                                          <p:attrName>ppt_x</p:attrName>
                                          <p:attrName>ppt_y</p:attrName>
                                        </p:attrNameLst>
                                      </p:cBhvr>
                                      <p:rCtr x="0" y="21"/>
                                    </p:animMotion>
                                  </p:childTnLst>
                                </p:cTn>
                              </p:par>
                            </p:childTnLst>
                          </p:cTn>
                        </p:par>
                        <p:par>
                          <p:cTn id="62" fill="hold">
                            <p:stCondLst>
                              <p:cond delay="7200"/>
                            </p:stCondLst>
                            <p:childTnLst>
                              <p:par>
                                <p:cTn id="63" presetID="0" presetClass="path" presetSubtype="0" accel="50000" decel="50000" fill="hold" nodeType="afterEffect">
                                  <p:stCondLst>
                                    <p:cond delay="0"/>
                                  </p:stCondLst>
                                  <p:childTnLst>
                                    <p:animMotion origin="layout" path="M 0.46182 -0.10042 L 0.63508 -0.10042 " pathEditMode="fixed" rAng="0" ptsTypes="AA">
                                      <p:cBhvr>
                                        <p:cTn id="64" dur="500" fill="hold"/>
                                        <p:tgtEl>
                                          <p:spTgt spid="20"/>
                                        </p:tgtEl>
                                        <p:attrNameLst>
                                          <p:attrName>ppt_x</p:attrName>
                                          <p:attrName>ppt_y</p:attrName>
                                        </p:attrNameLst>
                                      </p:cBhvr>
                                      <p:rCtr x="87" y="0"/>
                                    </p:animMotion>
                                  </p:childTnLst>
                                </p:cTn>
                              </p:par>
                            </p:childTnLst>
                          </p:cTn>
                        </p:par>
                        <p:par>
                          <p:cTn id="65" fill="hold">
                            <p:stCondLst>
                              <p:cond delay="7700"/>
                            </p:stCondLst>
                            <p:childTnLst>
                              <p:par>
                                <p:cTn id="66" presetID="0" presetClass="path" presetSubtype="0" accel="50000" decel="50000" fill="hold" nodeType="afterEffect">
                                  <p:stCondLst>
                                    <p:cond delay="0"/>
                                  </p:stCondLst>
                                  <p:childTnLst>
                                    <p:animMotion origin="layout" path="M 0.63508 -0.10041 L 0.63508 -0.05851 " pathEditMode="fixed" rAng="0" ptsTypes="AA">
                                      <p:cBhvr>
                                        <p:cTn id="67" dur="500" fill="hold"/>
                                        <p:tgtEl>
                                          <p:spTgt spid="20"/>
                                        </p:tgtEl>
                                        <p:attrNameLst>
                                          <p:attrName>ppt_x</p:attrName>
                                          <p:attrName>ppt_y</p:attrName>
                                        </p:attrNameLst>
                                      </p:cBhvr>
                                      <p:rCtr x="0" y="21"/>
                                    </p:animMotion>
                                  </p:childTnLst>
                                </p:cTn>
                              </p:par>
                            </p:childTnLst>
                          </p:cTn>
                        </p:par>
                        <p:par>
                          <p:cTn id="68" fill="hold">
                            <p:stCondLst>
                              <p:cond delay="8200"/>
                            </p:stCondLst>
                            <p:childTnLst>
                              <p:par>
                                <p:cTn id="69" presetID="0" presetClass="path" presetSubtype="0" accel="50000" decel="50000" fill="hold" nodeType="afterEffect">
                                  <p:stCondLst>
                                    <p:cond delay="0"/>
                                  </p:stCondLst>
                                  <p:childTnLst>
                                    <p:animMotion origin="layout" path="M 0.63508 -0.05851 L 0.46181 -0.05851 " pathEditMode="fixed" rAng="0" ptsTypes="AA">
                                      <p:cBhvr>
                                        <p:cTn id="70" dur="500" fill="hold"/>
                                        <p:tgtEl>
                                          <p:spTgt spid="20"/>
                                        </p:tgtEl>
                                        <p:attrNameLst>
                                          <p:attrName>ppt_x</p:attrName>
                                          <p:attrName>ppt_y</p:attrName>
                                        </p:attrNameLst>
                                      </p:cBhvr>
                                      <p:rCtr x="-87" y="0"/>
                                    </p:animMotion>
                                  </p:childTnLst>
                                </p:cTn>
                              </p:par>
                            </p:childTnLst>
                          </p:cTn>
                        </p:par>
                        <p:par>
                          <p:cTn id="71" fill="hold">
                            <p:stCondLst>
                              <p:cond delay="8700"/>
                            </p:stCondLst>
                            <p:childTnLst>
                              <p:par>
                                <p:cTn id="72" presetID="0" presetClass="path" presetSubtype="0" accel="50000" decel="50000" fill="hold" nodeType="afterEffect">
                                  <p:stCondLst>
                                    <p:cond delay="0"/>
                                  </p:stCondLst>
                                  <p:childTnLst>
                                    <p:animMotion origin="layout" path="M 0.46181 -0.05852 L 0.46181 -0.01639 " pathEditMode="fixed" rAng="0" ptsTypes="AA">
                                      <p:cBhvr>
                                        <p:cTn id="73" dur="500" fill="hold"/>
                                        <p:tgtEl>
                                          <p:spTgt spid="20"/>
                                        </p:tgtEl>
                                        <p:attrNameLst>
                                          <p:attrName>ppt_x</p:attrName>
                                          <p:attrName>ppt_y</p:attrName>
                                        </p:attrNameLst>
                                      </p:cBhvr>
                                      <p:rCtr x="0" y="21"/>
                                    </p:animMotion>
                                  </p:childTnLst>
                                </p:cTn>
                              </p:par>
                            </p:childTnLst>
                          </p:cTn>
                        </p:par>
                        <p:par>
                          <p:cTn id="74" fill="hold">
                            <p:stCondLst>
                              <p:cond delay="9200"/>
                            </p:stCondLst>
                            <p:childTnLst>
                              <p:par>
                                <p:cTn id="75" presetID="0" presetClass="path" presetSubtype="0" accel="50000" decel="50000" fill="hold" nodeType="afterEffect">
                                  <p:stCondLst>
                                    <p:cond delay="0"/>
                                  </p:stCondLst>
                                  <p:childTnLst>
                                    <p:animMotion origin="layout" path="M 0.46181 -0.01638 L 0.63508 -0.01638 " pathEditMode="fixed" rAng="0" ptsTypes="AA">
                                      <p:cBhvr>
                                        <p:cTn id="76" dur="500" fill="hold"/>
                                        <p:tgtEl>
                                          <p:spTgt spid="20"/>
                                        </p:tgtEl>
                                        <p:attrNameLst>
                                          <p:attrName>ppt_x</p:attrName>
                                          <p:attrName>ppt_y</p:attrName>
                                        </p:attrNameLst>
                                      </p:cBhvr>
                                      <p:rCtr x="87" y="0"/>
                                    </p:animMotion>
                                  </p:childTnLst>
                                </p:cTn>
                              </p:par>
                            </p:childTnLst>
                          </p:cTn>
                        </p:par>
                        <p:par>
                          <p:cTn id="77" fill="hold">
                            <p:stCondLst>
                              <p:cond delay="9700"/>
                            </p:stCondLst>
                            <p:childTnLst>
                              <p:par>
                                <p:cTn id="78" presetID="0" presetClass="path" presetSubtype="0" accel="50000" decel="50000" fill="hold" nodeType="afterEffect">
                                  <p:stCondLst>
                                    <p:cond delay="0"/>
                                  </p:stCondLst>
                                  <p:childTnLst>
                                    <p:animMotion origin="layout" path="M 0.63508 -0.01639 L 0.63508 0.02551 " pathEditMode="fixed" rAng="0" ptsTypes="AA">
                                      <p:cBhvr>
                                        <p:cTn id="79" dur="500" fill="hold"/>
                                        <p:tgtEl>
                                          <p:spTgt spid="20"/>
                                        </p:tgtEl>
                                        <p:attrNameLst>
                                          <p:attrName>ppt_x</p:attrName>
                                          <p:attrName>ppt_y</p:attrName>
                                        </p:attrNameLst>
                                      </p:cBhvr>
                                      <p:rCtr x="0" y="21"/>
                                    </p:animMotion>
                                  </p:childTnLst>
                                </p:cTn>
                              </p:par>
                            </p:childTnLst>
                          </p:cTn>
                        </p:par>
                        <p:par>
                          <p:cTn id="80" fill="hold">
                            <p:stCondLst>
                              <p:cond delay="10200"/>
                            </p:stCondLst>
                            <p:childTnLst>
                              <p:par>
                                <p:cTn id="81" presetID="0" presetClass="path" presetSubtype="0" accel="50000" decel="50000" fill="hold" nodeType="afterEffect">
                                  <p:stCondLst>
                                    <p:cond delay="0"/>
                                  </p:stCondLst>
                                  <p:childTnLst>
                                    <p:animMotion origin="layout" path="M 0.63508 0.02551 L 0.46182 0.02551 " pathEditMode="fixed" rAng="0" ptsTypes="AA">
                                      <p:cBhvr>
                                        <p:cTn id="82" dur="500" fill="hold"/>
                                        <p:tgtEl>
                                          <p:spTgt spid="20"/>
                                        </p:tgtEl>
                                        <p:attrNameLst>
                                          <p:attrName>ppt_x</p:attrName>
                                          <p:attrName>ppt_y</p:attrName>
                                        </p:attrNameLst>
                                      </p:cBhvr>
                                      <p:rCtr x="-87" y="0"/>
                                    </p:animMotion>
                                  </p:childTnLst>
                                </p:cTn>
                              </p:par>
                            </p:childTnLst>
                          </p:cTn>
                        </p:par>
                        <p:par>
                          <p:cTn id="83" fill="hold">
                            <p:stCondLst>
                              <p:cond delay="10700"/>
                            </p:stCondLst>
                            <p:childTnLst>
                              <p:par>
                                <p:cTn id="84" presetID="0" presetClass="path" presetSubtype="0" accel="50000" decel="50000" fill="hold" nodeType="afterEffect">
                                  <p:stCondLst>
                                    <p:cond delay="0"/>
                                  </p:stCondLst>
                                  <p:childTnLst>
                                    <p:animMotion origin="layout" path="M 0.46181 0.02552 L 0.46181 0.06765 " pathEditMode="fixed" rAng="0" ptsTypes="AA">
                                      <p:cBhvr>
                                        <p:cTn id="85" dur="500" fill="hold"/>
                                        <p:tgtEl>
                                          <p:spTgt spid="20"/>
                                        </p:tgtEl>
                                        <p:attrNameLst>
                                          <p:attrName>ppt_x</p:attrName>
                                          <p:attrName>ppt_y</p:attrName>
                                        </p:attrNameLst>
                                      </p:cBhvr>
                                      <p:rCtr x="0" y="21"/>
                                    </p:animMotion>
                                  </p:childTnLst>
                                </p:cTn>
                              </p:par>
                            </p:childTnLst>
                          </p:cTn>
                        </p:par>
                        <p:par>
                          <p:cTn id="86" fill="hold">
                            <p:stCondLst>
                              <p:cond delay="11200"/>
                            </p:stCondLst>
                            <p:childTnLst>
                              <p:par>
                                <p:cTn id="87" presetID="0" presetClass="path" presetSubtype="0" accel="50000" decel="50000" fill="hold" nodeType="afterEffect">
                                  <p:stCondLst>
                                    <p:cond delay="0"/>
                                  </p:stCondLst>
                                  <p:childTnLst>
                                    <p:animMotion origin="layout" path="M 0.46181 0.06764 L 0.63508 0.06764 " pathEditMode="fixed" rAng="0" ptsTypes="AA">
                                      <p:cBhvr>
                                        <p:cTn id="88" dur="500" fill="hold"/>
                                        <p:tgtEl>
                                          <p:spTgt spid="20"/>
                                        </p:tgtEl>
                                        <p:attrNameLst>
                                          <p:attrName>ppt_x</p:attrName>
                                          <p:attrName>ppt_y</p:attrName>
                                        </p:attrNameLst>
                                      </p:cBhvr>
                                      <p:rCtr x="87" y="0"/>
                                    </p:animMotion>
                                  </p:childTnLst>
                                </p:cTn>
                              </p:par>
                              <p:par>
                                <p:cTn id="89" presetID="53" presetClass="entr" presetSubtype="0" fill="hold" grpId="0" nodeType="with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p:cTn id="91" dur="500" fill="hold"/>
                                        <p:tgtEl>
                                          <p:spTgt spid="22"/>
                                        </p:tgtEl>
                                        <p:attrNameLst>
                                          <p:attrName>ppt_w</p:attrName>
                                        </p:attrNameLst>
                                      </p:cBhvr>
                                      <p:tavLst>
                                        <p:tav tm="0">
                                          <p:val>
                                            <p:fltVal val="0"/>
                                          </p:val>
                                        </p:tav>
                                        <p:tav tm="100000">
                                          <p:val>
                                            <p:strVal val="#ppt_w"/>
                                          </p:val>
                                        </p:tav>
                                      </p:tavLst>
                                    </p:anim>
                                    <p:anim calcmode="lin" valueType="num">
                                      <p:cBhvr>
                                        <p:cTn id="92" dur="500" fill="hold"/>
                                        <p:tgtEl>
                                          <p:spTgt spid="22"/>
                                        </p:tgtEl>
                                        <p:attrNameLst>
                                          <p:attrName>ppt_h</p:attrName>
                                        </p:attrNameLst>
                                      </p:cBhvr>
                                      <p:tavLst>
                                        <p:tav tm="0">
                                          <p:val>
                                            <p:fltVal val="0"/>
                                          </p:val>
                                        </p:tav>
                                        <p:tav tm="100000">
                                          <p:val>
                                            <p:strVal val="#ppt_h"/>
                                          </p:val>
                                        </p:tav>
                                      </p:tavLst>
                                    </p:anim>
                                    <p:animEffect transition="in" filter="fade">
                                      <p:cBhvr>
                                        <p:cTn id="93" dur="500"/>
                                        <p:tgtEl>
                                          <p:spTgt spid="22"/>
                                        </p:tgtEl>
                                      </p:cBhvr>
                                    </p:animEffect>
                                  </p:childTnLst>
                                </p:cTn>
                              </p:par>
                            </p:childTnLst>
                          </p:cTn>
                        </p:par>
                        <p:par>
                          <p:cTn id="94" fill="hold">
                            <p:stCondLst>
                              <p:cond delay="11700"/>
                            </p:stCondLst>
                            <p:childTnLst>
                              <p:par>
                                <p:cTn id="95" presetID="0" presetClass="path" presetSubtype="0" accel="50000" decel="50000" fill="hold" nodeType="afterEffect">
                                  <p:stCondLst>
                                    <p:cond delay="0"/>
                                  </p:stCondLst>
                                  <p:childTnLst>
                                    <p:animMotion origin="layout" path="M 0.63508 0.06764 L 0.63508 0.10954 " pathEditMode="fixed" rAng="0" ptsTypes="AA">
                                      <p:cBhvr>
                                        <p:cTn id="96" dur="500" fill="hold"/>
                                        <p:tgtEl>
                                          <p:spTgt spid="20"/>
                                        </p:tgtEl>
                                        <p:attrNameLst>
                                          <p:attrName>ppt_x</p:attrName>
                                          <p:attrName>ppt_y</p:attrName>
                                        </p:attrNameLst>
                                      </p:cBhvr>
                                      <p:rCtr x="0" y="21"/>
                                    </p:animMotion>
                                  </p:childTnLst>
                                </p:cTn>
                              </p:par>
                            </p:childTnLst>
                          </p:cTn>
                        </p:par>
                        <p:par>
                          <p:cTn id="97" fill="hold">
                            <p:stCondLst>
                              <p:cond delay="12200"/>
                            </p:stCondLst>
                            <p:childTnLst>
                              <p:par>
                                <p:cTn id="98" presetID="0" presetClass="path" presetSubtype="0" accel="50000" decel="50000" fill="hold" nodeType="afterEffect">
                                  <p:stCondLst>
                                    <p:cond delay="0"/>
                                  </p:stCondLst>
                                  <p:childTnLst>
                                    <p:animMotion origin="layout" path="M 0.63508 0.10954 L 0.46182 0.10954 " pathEditMode="fixed" rAng="0" ptsTypes="AA">
                                      <p:cBhvr>
                                        <p:cTn id="99" dur="500" fill="hold"/>
                                        <p:tgtEl>
                                          <p:spTgt spid="20"/>
                                        </p:tgtEl>
                                        <p:attrNameLst>
                                          <p:attrName>ppt_x</p:attrName>
                                          <p:attrName>ppt_y</p:attrName>
                                        </p:attrNameLst>
                                      </p:cBhvr>
                                      <p:rCtr x="-87" y="0"/>
                                    </p:animMotion>
                                  </p:childTnLst>
                                </p:cTn>
                              </p:par>
                            </p:childTnLst>
                          </p:cTn>
                        </p:par>
                        <p:par>
                          <p:cTn id="100" fill="hold">
                            <p:stCondLst>
                              <p:cond delay="12700"/>
                            </p:stCondLst>
                            <p:childTnLst>
                              <p:par>
                                <p:cTn id="101" presetID="0" presetClass="path" presetSubtype="0" accel="50000" decel="50000" fill="hold" nodeType="afterEffect">
                                  <p:stCondLst>
                                    <p:cond delay="0"/>
                                  </p:stCondLst>
                                  <p:childTnLst>
                                    <p:animMotion origin="layout" path="M 0.46181 0.10954 L 0.46181 0.15167 " pathEditMode="fixed" rAng="0" ptsTypes="AA">
                                      <p:cBhvr>
                                        <p:cTn id="102" dur="500" fill="hold"/>
                                        <p:tgtEl>
                                          <p:spTgt spid="20"/>
                                        </p:tgtEl>
                                        <p:attrNameLst>
                                          <p:attrName>ppt_x</p:attrName>
                                          <p:attrName>ppt_y</p:attrName>
                                        </p:attrNameLst>
                                      </p:cBhvr>
                                      <p:rCtr x="0" y="21"/>
                                    </p:animMotion>
                                  </p:childTnLst>
                                </p:cTn>
                              </p:par>
                            </p:childTnLst>
                          </p:cTn>
                        </p:par>
                        <p:par>
                          <p:cTn id="103" fill="hold">
                            <p:stCondLst>
                              <p:cond delay="13200"/>
                            </p:stCondLst>
                            <p:childTnLst>
                              <p:par>
                                <p:cTn id="104" presetID="0" presetClass="path" presetSubtype="0" accel="50000" decel="50000" fill="hold" nodeType="afterEffect">
                                  <p:stCondLst>
                                    <p:cond delay="0"/>
                                  </p:stCondLst>
                                  <p:childTnLst>
                                    <p:animMotion origin="layout" path="M 0.46181 0.15167 L 0.63508 0.15167 " pathEditMode="fixed" rAng="0" ptsTypes="AA">
                                      <p:cBhvr>
                                        <p:cTn id="105" dur="500" fill="hold"/>
                                        <p:tgtEl>
                                          <p:spTgt spid="20"/>
                                        </p:tgtEl>
                                        <p:attrNameLst>
                                          <p:attrName>ppt_x</p:attrName>
                                          <p:attrName>ppt_y</p:attrName>
                                        </p:attrNameLst>
                                      </p:cBhvr>
                                      <p:rCtr x="87" y="0"/>
                                    </p:animMotion>
                                  </p:childTnLst>
                                </p:cTn>
                              </p:par>
                            </p:childTnLst>
                          </p:cTn>
                        </p:par>
                        <p:par>
                          <p:cTn id="106" fill="hold">
                            <p:stCondLst>
                              <p:cond delay="13700"/>
                            </p:stCondLst>
                            <p:childTnLst>
                              <p:par>
                                <p:cTn id="107" presetID="0" presetClass="path" presetSubtype="0" accel="50000" decel="50000" fill="hold" nodeType="afterEffect">
                                  <p:stCondLst>
                                    <p:cond delay="0"/>
                                  </p:stCondLst>
                                  <p:childTnLst>
                                    <p:animMotion origin="layout" path="M 0.63508 0.15167 L 0.63508 0.19681 " pathEditMode="fixed" rAng="0" ptsTypes="AA">
                                      <p:cBhvr>
                                        <p:cTn id="108" dur="500" fill="hold"/>
                                        <p:tgtEl>
                                          <p:spTgt spid="20"/>
                                        </p:tgtEl>
                                        <p:attrNameLst>
                                          <p:attrName>ppt_x</p:attrName>
                                          <p:attrName>ppt_y</p:attrName>
                                        </p:attrNameLst>
                                      </p:cBhvr>
                                      <p:rCtr x="0" y="22"/>
                                    </p:animMotion>
                                  </p:childTnLst>
                                </p:cTn>
                              </p:par>
                            </p:childTnLst>
                          </p:cTn>
                        </p:par>
                        <p:par>
                          <p:cTn id="109" fill="hold">
                            <p:stCondLst>
                              <p:cond delay="14200"/>
                            </p:stCondLst>
                            <p:childTnLst>
                              <p:par>
                                <p:cTn id="110" presetID="0" presetClass="path" presetSubtype="0" accel="50000" decel="50000" fill="hold" nodeType="afterEffect">
                                  <p:stCondLst>
                                    <p:cond delay="0"/>
                                  </p:stCondLst>
                                  <p:childTnLst>
                                    <p:animMotion origin="layout" path="M 0.63508 0.19681 L 0.46181 0.19681 " pathEditMode="fixed" rAng="0" ptsTypes="AA">
                                      <p:cBhvr>
                                        <p:cTn id="111" dur="500" fill="hold"/>
                                        <p:tgtEl>
                                          <p:spTgt spid="20"/>
                                        </p:tgtEl>
                                        <p:attrNameLst>
                                          <p:attrName>ppt_x</p:attrName>
                                          <p:attrName>ppt_y</p:attrName>
                                        </p:attrNameLst>
                                      </p:cBhvr>
                                      <p:rCtr x="-87" y="0"/>
                                    </p:animMotion>
                                  </p:childTnLst>
                                </p:cTn>
                              </p:par>
                            </p:childTnLst>
                          </p:cTn>
                        </p:par>
                      </p:childTnLst>
                    </p:cTn>
                  </p:par>
                  <p:par>
                    <p:cTn id="112" fill="hold">
                      <p:stCondLst>
                        <p:cond delay="indefinite"/>
                      </p:stCondLst>
                      <p:childTnLst>
                        <p:par>
                          <p:cTn id="113" fill="hold">
                            <p:stCondLst>
                              <p:cond delay="0"/>
                            </p:stCondLst>
                            <p:childTnLst>
                              <p:par>
                                <p:cTn id="114" presetID="10" presetClass="exit" presetSubtype="0" fill="hold" nodeType="clickEffect">
                                  <p:stCondLst>
                                    <p:cond delay="0"/>
                                  </p:stCondLst>
                                  <p:childTnLst>
                                    <p:animEffect transition="out" filter="fade">
                                      <p:cBhvr>
                                        <p:cTn id="115" dur="500"/>
                                        <p:tgtEl>
                                          <p:spTgt spid="20"/>
                                        </p:tgtEl>
                                      </p:cBhvr>
                                    </p:animEffect>
                                    <p:set>
                                      <p:cBhvr>
                                        <p:cTn id="116" dur="1" fill="hold">
                                          <p:stCondLst>
                                            <p:cond delay="499"/>
                                          </p:stCondLst>
                                        </p:cTn>
                                        <p:tgtEl>
                                          <p:spTgt spid="20"/>
                                        </p:tgtEl>
                                        <p:attrNameLst>
                                          <p:attrName>style.visibility</p:attrName>
                                        </p:attrNameLst>
                                      </p:cBhvr>
                                      <p:to>
                                        <p:strVal val="hidden"/>
                                      </p:to>
                                    </p:set>
                                  </p:childTnLst>
                                </p:cTn>
                              </p:par>
                              <p:par>
                                <p:cTn id="117" presetID="53" presetClass="exit" presetSubtype="0" fill="hold" nodeType="withEffect">
                                  <p:stCondLst>
                                    <p:cond delay="0"/>
                                  </p:stCondLst>
                                  <p:childTnLst>
                                    <p:anim calcmode="lin" valueType="num">
                                      <p:cBhvr>
                                        <p:cTn id="118" dur="500"/>
                                        <p:tgtEl>
                                          <p:spTgt spid="19"/>
                                        </p:tgtEl>
                                        <p:attrNameLst>
                                          <p:attrName>ppt_w</p:attrName>
                                        </p:attrNameLst>
                                      </p:cBhvr>
                                      <p:tavLst>
                                        <p:tav tm="0">
                                          <p:val>
                                            <p:strVal val="ppt_w"/>
                                          </p:val>
                                        </p:tav>
                                        <p:tav tm="100000">
                                          <p:val>
                                            <p:fltVal val="0"/>
                                          </p:val>
                                        </p:tav>
                                      </p:tavLst>
                                    </p:anim>
                                    <p:anim calcmode="lin" valueType="num">
                                      <p:cBhvr>
                                        <p:cTn id="119" dur="500"/>
                                        <p:tgtEl>
                                          <p:spTgt spid="19"/>
                                        </p:tgtEl>
                                        <p:attrNameLst>
                                          <p:attrName>ppt_h</p:attrName>
                                        </p:attrNameLst>
                                      </p:cBhvr>
                                      <p:tavLst>
                                        <p:tav tm="0">
                                          <p:val>
                                            <p:strVal val="ppt_h"/>
                                          </p:val>
                                        </p:tav>
                                        <p:tav tm="100000">
                                          <p:val>
                                            <p:fltVal val="0"/>
                                          </p:val>
                                        </p:tav>
                                      </p:tavLst>
                                    </p:anim>
                                    <p:animEffect transition="out" filter="fade">
                                      <p:cBhvr>
                                        <p:cTn id="120" dur="500"/>
                                        <p:tgtEl>
                                          <p:spTgt spid="19"/>
                                        </p:tgtEl>
                                      </p:cBhvr>
                                    </p:animEffect>
                                    <p:set>
                                      <p:cBhvr>
                                        <p:cTn id="121" dur="1" fill="hold">
                                          <p:stCondLst>
                                            <p:cond delay="499"/>
                                          </p:stCondLst>
                                        </p:cTn>
                                        <p:tgtEl>
                                          <p:spTgt spid="19"/>
                                        </p:tgtEl>
                                        <p:attrNameLst>
                                          <p:attrName>style.visibility</p:attrName>
                                        </p:attrNameLst>
                                      </p:cBhvr>
                                      <p:to>
                                        <p:strVal val="hidden"/>
                                      </p:to>
                                    </p:set>
                                  </p:childTnLst>
                                </p:cTn>
                              </p:par>
                              <p:par>
                                <p:cTn id="122" presetID="1" presetClass="exit" presetSubtype="0" fill="hold" grpId="0" nodeType="withEffect">
                                  <p:stCondLst>
                                    <p:cond delay="0"/>
                                  </p:stCondLst>
                                  <p:childTnLst>
                                    <p:set>
                                      <p:cBhvr>
                                        <p:cTn id="123" dur="1" fill="hold">
                                          <p:stCondLst>
                                            <p:cond delay="0"/>
                                          </p:stCondLst>
                                        </p:cTn>
                                        <p:tgtEl>
                                          <p:spTgt spid="12">
                                            <p:txEl>
                                              <p:pRg st="0" end="0"/>
                                            </p:txEl>
                                          </p:spTgt>
                                        </p:tgtEl>
                                        <p:attrNameLst>
                                          <p:attrName>style.visibility</p:attrName>
                                        </p:attrNameLst>
                                      </p:cBhvr>
                                      <p:to>
                                        <p:strVal val="hidden"/>
                                      </p:to>
                                    </p:set>
                                  </p:childTnLst>
                                </p:cTn>
                              </p:par>
                              <p:par>
                                <p:cTn id="124" presetID="1" presetClass="exit" presetSubtype="0" fill="hold" grpId="1" nodeType="withEffect">
                                  <p:stCondLst>
                                    <p:cond delay="0"/>
                                  </p:stCondLst>
                                  <p:childTnLst>
                                    <p:set>
                                      <p:cBhvr>
                                        <p:cTn id="125" dur="1" fill="hold">
                                          <p:stCondLst>
                                            <p:cond delay="0"/>
                                          </p:stCondLst>
                                        </p:cTn>
                                        <p:tgtEl>
                                          <p:spTgt spid="13"/>
                                        </p:tgtEl>
                                        <p:attrNameLst>
                                          <p:attrName>style.visibility</p:attrName>
                                        </p:attrNameLst>
                                      </p:cBhvr>
                                      <p:to>
                                        <p:strVal val="hidden"/>
                                      </p:to>
                                    </p:set>
                                  </p:childTnLst>
                                </p:cTn>
                              </p:par>
                              <p:par>
                                <p:cTn id="126" presetID="1" presetClass="exit" presetSubtype="0" fill="hold" grpId="1" nodeType="withEffect">
                                  <p:stCondLst>
                                    <p:cond delay="0"/>
                                  </p:stCondLst>
                                  <p:childTnLst>
                                    <p:set>
                                      <p:cBhvr>
                                        <p:cTn id="127" dur="1" fill="hold">
                                          <p:stCondLst>
                                            <p:cond delay="0"/>
                                          </p:stCondLst>
                                        </p:cTn>
                                        <p:tgtEl>
                                          <p:spTgt spid="18"/>
                                        </p:tgtEl>
                                        <p:attrNameLst>
                                          <p:attrName>style.visibility</p:attrName>
                                        </p:attrNameLst>
                                      </p:cBhvr>
                                      <p:to>
                                        <p:strVal val="hidden"/>
                                      </p:to>
                                    </p:set>
                                  </p:childTnLst>
                                </p:cTn>
                              </p:par>
                              <p:par>
                                <p:cTn id="128" presetID="1" presetClass="exit" presetSubtype="0" fill="hold" grpId="1" nodeType="withEffect">
                                  <p:stCondLst>
                                    <p:cond delay="0"/>
                                  </p:stCondLst>
                                  <p:childTnLst>
                                    <p:set>
                                      <p:cBhvr>
                                        <p:cTn id="129" dur="1" fill="hold">
                                          <p:stCondLst>
                                            <p:cond delay="0"/>
                                          </p:stCondLst>
                                        </p:cTn>
                                        <p:tgtEl>
                                          <p:spTgt spid="22"/>
                                        </p:tgtEl>
                                        <p:attrNameLst>
                                          <p:attrName>style.visibility</p:attrName>
                                        </p:attrNameLst>
                                      </p:cBhvr>
                                      <p:to>
                                        <p:strVal val="hidden"/>
                                      </p:to>
                                    </p:set>
                                  </p:childTnLst>
                                </p:cTn>
                              </p:par>
                              <p:par>
                                <p:cTn id="130" presetID="1" presetClass="exit" presetSubtype="0" fill="hold" grpId="1" nodeType="withEffect">
                                  <p:stCondLst>
                                    <p:cond delay="0"/>
                                  </p:stCondLst>
                                  <p:childTnLst>
                                    <p:set>
                                      <p:cBhvr>
                                        <p:cTn id="131" dur="1" fill="hold">
                                          <p:stCondLst>
                                            <p:cond delay="0"/>
                                          </p:stCondLst>
                                        </p:cTn>
                                        <p:tgtEl>
                                          <p:spTgt spid="15"/>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0" presetClass="path" presetSubtype="0" accel="50000" decel="50000" fill="hold" nodeType="clickEffect">
                                  <p:stCondLst>
                                    <p:cond delay="0"/>
                                  </p:stCondLst>
                                  <p:childTnLst>
                                    <p:animMotion origin="layout" path="M 0 0 L 0.59062 0 " pathEditMode="relative" ptsTypes="AA">
                                      <p:cBhvr>
                                        <p:cTn id="135" dur="2000" fill="hold"/>
                                        <p:tgtEl>
                                          <p:spTgt spid="23"/>
                                        </p:tgtEl>
                                        <p:attrNameLst>
                                          <p:attrName>ppt_x</p:attrName>
                                          <p:attrName>ppt_y</p:attrName>
                                        </p:attrNameLst>
                                      </p:cBhvr>
                                    </p:animMotion>
                                  </p:childTnLst>
                                </p:cTn>
                              </p:par>
                              <p:par>
                                <p:cTn id="136" presetID="0" presetClass="path" presetSubtype="0" accel="50000" decel="50000" fill="hold" nodeType="withEffect">
                                  <p:stCondLst>
                                    <p:cond delay="0"/>
                                  </p:stCondLst>
                                  <p:childTnLst>
                                    <p:animMotion origin="layout" path="M 0 0 L 0.59062 0 " pathEditMode="relative" ptsTypes="AA">
                                      <p:cBhvr>
                                        <p:cTn id="137" dur="2000" fill="hold"/>
                                        <p:tgtEl>
                                          <p:spTgt spid="24"/>
                                        </p:tgtEl>
                                        <p:attrNameLst>
                                          <p:attrName>ppt_x</p:attrName>
                                          <p:attrName>ppt_y</p:attrName>
                                        </p:attrNameLst>
                                      </p:cBhvr>
                                    </p:animMotion>
                                  </p:childTnLst>
                                </p:cTn>
                              </p:par>
                              <p:par>
                                <p:cTn id="138" presetID="0" presetClass="path" presetSubtype="0" accel="50000" decel="50000" fill="hold" grpId="2" nodeType="withEffect">
                                  <p:stCondLst>
                                    <p:cond delay="0"/>
                                  </p:stCondLst>
                                  <p:childTnLst>
                                    <p:animMotion origin="layout" path="M 0 0 L 0.59062 0 " pathEditMode="relative" ptsTypes="AA">
                                      <p:cBhvr>
                                        <p:cTn id="139" dur="2000" fill="hold"/>
                                        <p:tgtEl>
                                          <p:spTgt spid="22"/>
                                        </p:tgtEl>
                                        <p:attrNameLst>
                                          <p:attrName>ppt_x</p:attrName>
                                          <p:attrName>ppt_y</p:attrName>
                                        </p:attrNameLst>
                                      </p:cBhvr>
                                    </p:animMotion>
                                  </p:childTnLst>
                                </p:cTn>
                              </p:par>
                            </p:childTnLst>
                          </p:cTn>
                        </p:par>
                        <p:par>
                          <p:cTn id="140" fill="hold">
                            <p:stCondLst>
                              <p:cond delay="2000"/>
                            </p:stCondLst>
                            <p:childTnLst>
                              <p:par>
                                <p:cTn id="141" presetID="1" presetClass="entr" presetSubtype="0" fill="hold" grpId="0" nodeType="afterEffect">
                                  <p:stCondLst>
                                    <p:cond delay="0"/>
                                  </p:stCondLst>
                                  <p:childTnLst>
                                    <p:set>
                                      <p:cBhvr>
                                        <p:cTn id="142" dur="1" fill="hold">
                                          <p:stCondLst>
                                            <p:cond delay="0"/>
                                          </p:stCondLst>
                                        </p:cTn>
                                        <p:tgtEl>
                                          <p:spTgt spid="14"/>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16"/>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P spid="20" grpId="0"/>
      <p:bldP spid="13" grpId="0"/>
      <p:bldP spid="13" grpId="1"/>
      <p:bldP spid="18" grpId="0"/>
      <p:bldP spid="18" grpId="1"/>
      <p:bldP spid="22" grpId="0"/>
      <p:bldP spid="22" grpId="1"/>
      <p:bldP spid="22" grpId="2"/>
      <p:bldP spid="15" grpId="0"/>
      <p:bldP spid="15" grpId="1"/>
      <p:bldP spid="14" grpId="0" animBg="1"/>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tângulo 23"/>
          <p:cNvSpPr/>
          <p:nvPr/>
        </p:nvSpPr>
        <p:spPr>
          <a:xfrm>
            <a:off x="285720" y="1428736"/>
            <a:ext cx="1143008" cy="1500198"/>
          </a:xfrm>
          <a:prstGeom prst="rect">
            <a:avLst/>
          </a:prstGeom>
          <a:solidFill>
            <a:srgbClr val="FFC000"/>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25" name="CaixaDeTexto 24"/>
          <p:cNvSpPr txBox="1"/>
          <p:nvPr/>
        </p:nvSpPr>
        <p:spPr>
          <a:xfrm>
            <a:off x="285720" y="1714488"/>
            <a:ext cx="1143008" cy="738664"/>
          </a:xfrm>
          <a:prstGeom prst="rect">
            <a:avLst/>
          </a:prstGeom>
          <a:noFill/>
        </p:spPr>
        <p:txBody>
          <a:bodyPr wrap="square" rtlCol="0">
            <a:spAutoFit/>
          </a:bodyPr>
          <a:lstStyle/>
          <a:p>
            <a:pPr algn="ctr"/>
            <a:r>
              <a:rPr lang="pt-BR" sz="1400" b="1" dirty="0" smtClean="0">
                <a:ln w="10541" cmpd="sng">
                  <a:solidFill>
                    <a:schemeClr val="accent1">
                      <a:shade val="88000"/>
                      <a:satMod val="110000"/>
                    </a:schemeClr>
                  </a:solidFill>
                  <a:prstDash val="solid"/>
                </a:ln>
                <a:solidFill>
                  <a:sysClr val="windowText" lastClr="000000"/>
                </a:solidFill>
              </a:rPr>
              <a:t>7000 cadeias (100 MB)</a:t>
            </a:r>
            <a:endParaRPr lang="pt-BR" sz="1400" b="1" dirty="0">
              <a:ln w="10541" cmpd="sng">
                <a:solidFill>
                  <a:schemeClr val="accent1">
                    <a:shade val="88000"/>
                    <a:satMod val="110000"/>
                  </a:schemeClr>
                </a:solidFill>
                <a:prstDash val="solid"/>
              </a:ln>
              <a:solidFill>
                <a:sysClr val="windowText" lastClr="000000"/>
              </a:solidFill>
            </a:endParaRPr>
          </a:p>
        </p:txBody>
      </p:sp>
      <p:pic>
        <p:nvPicPr>
          <p:cNvPr id="16" name="Imagem 5" descr="compaq-presario-f762nr-notebook-pc.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5572132" y="2643200"/>
            <a:ext cx="2571750" cy="2571750"/>
          </a:xfrm>
          <a:prstGeom prst="rect">
            <a:avLst/>
          </a:prstGeom>
          <a:noFill/>
          <a:ln w="9525">
            <a:noFill/>
            <a:miter lim="800000"/>
            <a:headEnd/>
            <a:tailEnd/>
          </a:ln>
        </p:spPr>
      </p:pic>
      <p:pic>
        <p:nvPicPr>
          <p:cNvPr id="17" name="Imagem 4" descr="consulta.bmp"/>
          <p:cNvPicPr>
            <a:picLocks noChangeAspect="1"/>
          </p:cNvPicPr>
          <p:nvPr/>
        </p:nvPicPr>
        <p:blipFill>
          <a:blip r:embed="rId4" cstate="print"/>
          <a:srcRect/>
          <a:stretch>
            <a:fillRect/>
          </a:stretch>
        </p:blipFill>
        <p:spPr bwMode="auto">
          <a:xfrm>
            <a:off x="6000769" y="3071822"/>
            <a:ext cx="1714500" cy="1150938"/>
          </a:xfrm>
          <a:prstGeom prst="rect">
            <a:avLst/>
          </a:prstGeom>
          <a:noFill/>
          <a:ln w="9525">
            <a:noFill/>
            <a:miter lim="800000"/>
            <a:headEnd/>
            <a:tailEnd/>
          </a:ln>
        </p:spPr>
      </p:pic>
      <p:sp>
        <p:nvSpPr>
          <p:cNvPr id="2" name="Título 1"/>
          <p:cNvSpPr>
            <a:spLocks noGrp="1"/>
          </p:cNvSpPr>
          <p:nvPr>
            <p:ph type="title"/>
          </p:nvPr>
        </p:nvSpPr>
        <p:spPr/>
        <p:txBody>
          <a:bodyPr/>
          <a:lstStyle/>
          <a:p>
            <a:pPr>
              <a:defRPr/>
            </a:pPr>
            <a:r>
              <a:rPr lang="pt-BR" dirty="0" smtClean="0"/>
              <a:t>Cenário atual</a:t>
            </a:r>
            <a:endParaRPr lang="pt-BR" dirty="0"/>
          </a:p>
        </p:txBody>
      </p:sp>
      <p:pic>
        <p:nvPicPr>
          <p:cNvPr id="4" name="Imagem 3" descr="tux-einstein.png"/>
          <p:cNvPicPr>
            <a:picLocks noChangeAspect="1"/>
          </p:cNvPicPr>
          <p:nvPr/>
        </p:nvPicPr>
        <p:blipFill>
          <a:blip r:embed="rId5" cstate="print">
            <a:duotone>
              <a:prstClr val="black"/>
              <a:schemeClr val="accent2">
                <a:tint val="45000"/>
                <a:satMod val="400000"/>
              </a:schemeClr>
            </a:duotone>
          </a:blip>
          <a:stretch>
            <a:fillRect/>
          </a:stretch>
        </p:blipFill>
        <p:spPr>
          <a:xfrm>
            <a:off x="642910" y="2643182"/>
            <a:ext cx="1712824" cy="2071702"/>
          </a:xfrm>
          <a:prstGeom prst="rect">
            <a:avLst/>
          </a:prstGeom>
        </p:spPr>
      </p:pic>
      <p:pic>
        <p:nvPicPr>
          <p:cNvPr id="20" name="Imagem 19" descr="ampulheta.gif"/>
          <p:cNvPicPr>
            <a:picLocks noChangeAspect="1"/>
          </p:cNvPicPr>
          <p:nvPr/>
        </p:nvPicPr>
        <p:blipFill>
          <a:blip r:embed="rId6" cstate="print">
            <a:clrChange>
              <a:clrFrom>
                <a:srgbClr val="006699"/>
              </a:clrFrom>
              <a:clrTo>
                <a:srgbClr val="006699">
                  <a:alpha val="0"/>
                </a:srgbClr>
              </a:clrTo>
            </a:clrChange>
            <a:duotone>
              <a:prstClr val="black"/>
              <a:schemeClr val="bg1">
                <a:tint val="45000"/>
                <a:satMod val="400000"/>
              </a:schemeClr>
            </a:duotone>
          </a:blip>
          <a:stretch>
            <a:fillRect/>
          </a:stretch>
        </p:blipFill>
        <p:spPr>
          <a:xfrm>
            <a:off x="2928926" y="4786322"/>
            <a:ext cx="1029580" cy="1296874"/>
          </a:xfrm>
          <a:prstGeom prst="rect">
            <a:avLst/>
          </a:prstGeom>
        </p:spPr>
      </p:pic>
      <p:sp>
        <p:nvSpPr>
          <p:cNvPr id="21" name="Retângulo 20"/>
          <p:cNvSpPr/>
          <p:nvPr/>
        </p:nvSpPr>
        <p:spPr>
          <a:xfrm>
            <a:off x="6286521" y="2857508"/>
            <a:ext cx="1143008" cy="1500198"/>
          </a:xfrm>
          <a:prstGeom prst="rect">
            <a:avLst/>
          </a:prstGeom>
          <a:blipFill>
            <a:blip r:embed="rId7" cstate="print"/>
            <a:tile tx="0" ty="0" sx="100000" sy="100000" flip="none" algn="tl"/>
          </a:blip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22" name="CaixaDeTexto 21"/>
          <p:cNvSpPr txBox="1"/>
          <p:nvPr/>
        </p:nvSpPr>
        <p:spPr>
          <a:xfrm>
            <a:off x="2500298" y="4429132"/>
            <a:ext cx="2357454" cy="338554"/>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pt-BR" sz="1600" cap="all" dirty="0" smtClean="0">
                <a:solidFill>
                  <a:schemeClr val="tx2"/>
                </a:solidFill>
                <a:effectLst/>
                <a:latin typeface="+mj-lt"/>
                <a:ea typeface="+mj-ea"/>
                <a:cs typeface="+mj-cs"/>
              </a:rPr>
              <a:t>alguns dias depois</a:t>
            </a:r>
            <a:r>
              <a:rPr lang="pt-BR" sz="1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a:t>
            </a:r>
            <a:endParaRPr lang="pt-BR"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endParaRPr>
          </a:p>
        </p:txBody>
      </p:sp>
      <p:pic>
        <p:nvPicPr>
          <p:cNvPr id="11" name="Imagem 10" descr="resultado BLAST.bmp"/>
          <p:cNvPicPr>
            <a:picLocks noChangeAspect="1"/>
          </p:cNvPicPr>
          <p:nvPr/>
        </p:nvPicPr>
        <p:blipFill>
          <a:blip r:embed="rId8" cstate="print"/>
          <a:srcRect/>
          <a:stretch>
            <a:fillRect/>
          </a:stretch>
        </p:blipFill>
        <p:spPr bwMode="auto">
          <a:xfrm>
            <a:off x="6286512" y="3143248"/>
            <a:ext cx="1126501" cy="91280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fmla="#ppt_w*sin(2.5*pi*$)">
                                          <p:val>
                                            <p:fltVal val="0"/>
                                          </p:val>
                                        </p:tav>
                                        <p:tav tm="100000">
                                          <p:val>
                                            <p:fltVal val="1"/>
                                          </p:val>
                                        </p:tav>
                                      </p:tavLst>
                                    </p:anim>
                                    <p:anim calcmode="lin" valueType="num">
                                      <p:cBhvr>
                                        <p:cTn id="8" dur="1000" fill="hold"/>
                                        <p:tgtEl>
                                          <p:spTgt spid="20"/>
                                        </p:tgtEl>
                                        <p:attrNameLst>
                                          <p:attrName>ppt_h</p:attrName>
                                        </p:attrNameLst>
                                      </p:cBhvr>
                                      <p:tavLst>
                                        <p:tav tm="0">
                                          <p:val>
                                            <p:strVal val="#ppt_h"/>
                                          </p:val>
                                        </p:tav>
                                        <p:tav tm="100000">
                                          <p:val>
                                            <p:strVal val="#ppt_h"/>
                                          </p:val>
                                        </p:tav>
                                      </p:tavLst>
                                    </p:anim>
                                  </p:childTnLst>
                                </p:cTn>
                              </p:par>
                              <p:par>
                                <p:cTn id="9" presetID="26" presetClass="emph" presetSubtype="0" fill="hold" nodeType="withEffect">
                                  <p:stCondLst>
                                    <p:cond delay="0"/>
                                  </p:stCondLst>
                                  <p:childTnLst>
                                    <p:animEffect transition="out" filter="fade">
                                      <p:cBhvr>
                                        <p:cTn id="10" dur="500" tmFilter="0, 0; .2, .5; .8, .5; 1, 0"/>
                                        <p:tgtEl>
                                          <p:spTgt spid="20"/>
                                        </p:tgtEl>
                                      </p:cBhvr>
                                    </p:animEffect>
                                    <p:animScale>
                                      <p:cBhvr>
                                        <p:cTn id="11" dur="250" autoRev="1" fill="hold"/>
                                        <p:tgtEl>
                                          <p:spTgt spid="20"/>
                                        </p:tgtEl>
                                      </p:cBhvr>
                                      <p:by x="105000" y="105000"/>
                                    </p:animScale>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3" presetClass="exit" presetSubtype="0" fill="hold" nodeType="clickEffect">
                                  <p:stCondLst>
                                    <p:cond delay="0"/>
                                  </p:stCondLst>
                                  <p:childTnLst>
                                    <p:anim calcmode="lin" valueType="num">
                                      <p:cBhvr>
                                        <p:cTn id="18" dur="500"/>
                                        <p:tgtEl>
                                          <p:spTgt spid="20"/>
                                        </p:tgtEl>
                                        <p:attrNameLst>
                                          <p:attrName>ppt_w</p:attrName>
                                        </p:attrNameLst>
                                      </p:cBhvr>
                                      <p:tavLst>
                                        <p:tav tm="0">
                                          <p:val>
                                            <p:strVal val="ppt_w"/>
                                          </p:val>
                                        </p:tav>
                                        <p:tav tm="100000">
                                          <p:val>
                                            <p:fltVal val="0"/>
                                          </p:val>
                                        </p:tav>
                                      </p:tavLst>
                                    </p:anim>
                                    <p:anim calcmode="lin" valueType="num">
                                      <p:cBhvr>
                                        <p:cTn id="19" dur="500"/>
                                        <p:tgtEl>
                                          <p:spTgt spid="20"/>
                                        </p:tgtEl>
                                        <p:attrNameLst>
                                          <p:attrName>ppt_h</p:attrName>
                                        </p:attrNameLst>
                                      </p:cBhvr>
                                      <p:tavLst>
                                        <p:tav tm="0">
                                          <p:val>
                                            <p:strVal val="ppt_h"/>
                                          </p:val>
                                        </p:tav>
                                        <p:tav tm="100000">
                                          <p:val>
                                            <p:fltVal val="0"/>
                                          </p:val>
                                        </p:tav>
                                      </p:tavLst>
                                    </p:anim>
                                    <p:animEffect transition="out" filter="fade">
                                      <p:cBhvr>
                                        <p:cTn id="20" dur="500"/>
                                        <p:tgtEl>
                                          <p:spTgt spid="20"/>
                                        </p:tgtEl>
                                      </p:cBhvr>
                                    </p:animEffect>
                                    <p:set>
                                      <p:cBhvr>
                                        <p:cTn id="21" dur="1" fill="hold">
                                          <p:stCondLst>
                                            <p:cond delay="499"/>
                                          </p:stCondLst>
                                        </p:cTn>
                                        <p:tgtEl>
                                          <p:spTgt spid="20"/>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22"/>
                                        </p:tgtEl>
                                      </p:cBhvr>
                                    </p:animEffect>
                                    <p:set>
                                      <p:cBhvr>
                                        <p:cTn id="24" dur="1" fill="hold">
                                          <p:stCondLst>
                                            <p:cond delay="499"/>
                                          </p:stCondLst>
                                        </p:cTn>
                                        <p:tgtEl>
                                          <p:spTgt spid="22"/>
                                        </p:tgtEl>
                                        <p:attrNameLst>
                                          <p:attrName>style.visibility</p:attrName>
                                        </p:attrNameLst>
                                      </p:cBhvr>
                                      <p:to>
                                        <p:strVal val="hidden"/>
                                      </p:to>
                                    </p:set>
                                  </p:childTnLst>
                                </p:cTn>
                              </p:par>
                            </p:childTnLst>
                          </p:cTn>
                        </p:par>
                        <p:par>
                          <p:cTn id="25" fill="hold">
                            <p:stCondLst>
                              <p:cond delay="500"/>
                            </p:stCondLst>
                            <p:childTnLst>
                              <p:par>
                                <p:cTn id="26" presetID="53"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Effect transition="in" filter="fade">
                                      <p:cBhvr>
                                        <p:cTn id="30" dur="500"/>
                                        <p:tgtEl>
                                          <p:spTgt spid="21"/>
                                        </p:tgtEl>
                                      </p:cBhvr>
                                    </p:animEffect>
                                  </p:childTnLst>
                                </p:cTn>
                              </p:par>
                              <p:par>
                                <p:cTn id="31" presetID="53"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par>
                          <p:cTn id="36" fill="hold">
                            <p:stCondLst>
                              <p:cond delay="1000"/>
                            </p:stCondLst>
                            <p:childTnLst>
                              <p:par>
                                <p:cTn id="37" presetID="0" presetClass="path" presetSubtype="0" accel="50000" decel="50000" fill="hold" grpId="1" nodeType="afterEffect">
                                  <p:stCondLst>
                                    <p:cond delay="0"/>
                                  </p:stCondLst>
                                  <p:childTnLst>
                                    <p:animMotion origin="layout" path="M 0 0 C 0.02587 -0.00879 0.05191 -0.01736 0.00851 -0.04074 C -0.0349 -0.06412 -0.16476 -0.14653 -0.26094 -0.13981 C -0.35712 -0.1331 -0.51823 -0.02546 -0.56823 0 C -0.61823 0.02547 -0.58958 0.01922 -0.56094 0.01297 " pathEditMode="relative" ptsTypes="aaaaA">
                                      <p:cBhvr>
                                        <p:cTn id="38" dur="2000" fill="hold"/>
                                        <p:tgtEl>
                                          <p:spTgt spid="21"/>
                                        </p:tgtEl>
                                        <p:attrNameLst>
                                          <p:attrName>ppt_x</p:attrName>
                                          <p:attrName>ppt_y</p:attrName>
                                        </p:attrNameLst>
                                      </p:cBhvr>
                                    </p:animMotion>
                                  </p:childTnLst>
                                </p:cTn>
                              </p:par>
                              <p:par>
                                <p:cTn id="39" presetID="0" presetClass="path" presetSubtype="0" accel="50000" decel="50000" fill="hold" nodeType="withEffect">
                                  <p:stCondLst>
                                    <p:cond delay="0"/>
                                  </p:stCondLst>
                                  <p:childTnLst>
                                    <p:animMotion origin="layout" path="M 0 0 C 0.02587 -0.00879 0.05191 -0.01736 0.00851 -0.04074 C -0.0349 -0.06412 -0.16476 -0.14653 -0.26094 -0.13981 C -0.35712 -0.1331 -0.51823 -0.02546 -0.56823 0 C -0.61823 0.02547 -0.58958 0.01922 -0.56094 0.01297 " pathEditMode="relative" ptsTypes="aaaaA">
                                      <p:cBhvr>
                                        <p:cTn id="40" dur="2000" fill="hold"/>
                                        <p:tgtEl>
                                          <p:spTgt spid="1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2" grpId="0"/>
      <p:bldP spid="2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m 5" descr="compaq-presario-f762nr-notebook-pc.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5548311" y="2643200"/>
            <a:ext cx="2571750" cy="2571750"/>
          </a:xfrm>
          <a:prstGeom prst="rect">
            <a:avLst/>
          </a:prstGeom>
          <a:noFill/>
          <a:ln w="9525">
            <a:noFill/>
            <a:miter lim="800000"/>
            <a:headEnd/>
            <a:tailEnd/>
          </a:ln>
        </p:spPr>
      </p:pic>
      <p:pic>
        <p:nvPicPr>
          <p:cNvPr id="17" name="Imagem 4" descr="consulta.bmp"/>
          <p:cNvPicPr>
            <a:picLocks noChangeAspect="1"/>
          </p:cNvPicPr>
          <p:nvPr/>
        </p:nvPicPr>
        <p:blipFill>
          <a:blip r:embed="rId4" cstate="print"/>
          <a:srcRect/>
          <a:stretch>
            <a:fillRect/>
          </a:stretch>
        </p:blipFill>
        <p:spPr bwMode="auto">
          <a:xfrm>
            <a:off x="5976948" y="3071822"/>
            <a:ext cx="1714500" cy="1150938"/>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a:stretch>
            <a:fillRect/>
          </a:stretch>
        </p:blipFill>
        <p:spPr bwMode="auto">
          <a:xfrm>
            <a:off x="4071934" y="1214422"/>
            <a:ext cx="4848260" cy="5479200"/>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4000528" y="1214422"/>
            <a:ext cx="4929190" cy="5477614"/>
          </a:xfrm>
          <a:prstGeom prst="rect">
            <a:avLst/>
          </a:prstGeom>
          <a:noFill/>
          <a:ln w="9525">
            <a:noFill/>
            <a:miter lim="800000"/>
            <a:headEnd/>
            <a:tailEnd/>
          </a:ln>
        </p:spPr>
      </p:pic>
      <p:pic>
        <p:nvPicPr>
          <p:cNvPr id="1032" name="Picture 8"/>
          <p:cNvPicPr>
            <a:picLocks noChangeAspect="1" noChangeArrowheads="1"/>
          </p:cNvPicPr>
          <p:nvPr/>
        </p:nvPicPr>
        <p:blipFill>
          <a:blip r:embed="rId7" cstate="print"/>
          <a:srcRect/>
          <a:stretch>
            <a:fillRect/>
          </a:stretch>
        </p:blipFill>
        <p:spPr bwMode="auto">
          <a:xfrm>
            <a:off x="4000496" y="1214422"/>
            <a:ext cx="4929222" cy="5572164"/>
          </a:xfrm>
          <a:prstGeom prst="rect">
            <a:avLst/>
          </a:prstGeom>
          <a:noFill/>
          <a:ln w="9525">
            <a:noFill/>
            <a:miter lim="800000"/>
            <a:headEnd/>
            <a:tailEnd/>
          </a:ln>
        </p:spPr>
      </p:pic>
      <p:sp>
        <p:nvSpPr>
          <p:cNvPr id="2" name="Título 1"/>
          <p:cNvSpPr>
            <a:spLocks noGrp="1"/>
          </p:cNvSpPr>
          <p:nvPr>
            <p:ph type="title"/>
          </p:nvPr>
        </p:nvSpPr>
        <p:spPr/>
        <p:txBody>
          <a:bodyPr/>
          <a:lstStyle/>
          <a:p>
            <a:pPr>
              <a:defRPr/>
            </a:pPr>
            <a:r>
              <a:rPr lang="pt-BR" dirty="0" smtClean="0"/>
              <a:t>Cenário atual</a:t>
            </a:r>
            <a:endParaRPr lang="pt-BR" dirty="0"/>
          </a:p>
        </p:txBody>
      </p:sp>
      <p:pic>
        <p:nvPicPr>
          <p:cNvPr id="4" name="Imagem 3" descr="tux-einstein.png"/>
          <p:cNvPicPr>
            <a:picLocks noChangeAspect="1"/>
          </p:cNvPicPr>
          <p:nvPr/>
        </p:nvPicPr>
        <p:blipFill>
          <a:blip r:embed="rId8" cstate="print">
            <a:duotone>
              <a:prstClr val="black"/>
              <a:schemeClr val="accent2">
                <a:tint val="45000"/>
                <a:satMod val="400000"/>
              </a:schemeClr>
            </a:duotone>
          </a:blip>
          <a:stretch>
            <a:fillRect/>
          </a:stretch>
        </p:blipFill>
        <p:spPr>
          <a:xfrm>
            <a:off x="642910" y="2643182"/>
            <a:ext cx="1712824" cy="2071702"/>
          </a:xfrm>
          <a:prstGeom prst="rect">
            <a:avLst/>
          </a:prstGeom>
        </p:spPr>
      </p:pic>
      <p:pic>
        <p:nvPicPr>
          <p:cNvPr id="1033" name="Picture 9"/>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714612" y="3643326"/>
            <a:ext cx="187995" cy="285752"/>
          </a:xfrm>
          <a:prstGeom prst="rect">
            <a:avLst/>
          </a:prstGeom>
          <a:noFill/>
          <a:ln w="9525">
            <a:noFill/>
            <a:miter lim="800000"/>
            <a:headEnd/>
            <a:tailEnd/>
          </a:ln>
        </p:spPr>
      </p:pic>
      <p:sp>
        <p:nvSpPr>
          <p:cNvPr id="24" name="Retângulo 23"/>
          <p:cNvSpPr/>
          <p:nvPr/>
        </p:nvSpPr>
        <p:spPr>
          <a:xfrm>
            <a:off x="285720" y="1428736"/>
            <a:ext cx="1143008" cy="1500198"/>
          </a:xfrm>
          <a:prstGeom prst="rect">
            <a:avLst/>
          </a:prstGeom>
          <a:solidFill>
            <a:srgbClr val="FFC000"/>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25" name="CaixaDeTexto 24"/>
          <p:cNvSpPr txBox="1"/>
          <p:nvPr/>
        </p:nvSpPr>
        <p:spPr>
          <a:xfrm>
            <a:off x="285720" y="1714488"/>
            <a:ext cx="1143008" cy="738664"/>
          </a:xfrm>
          <a:prstGeom prst="rect">
            <a:avLst/>
          </a:prstGeom>
          <a:noFill/>
        </p:spPr>
        <p:txBody>
          <a:bodyPr wrap="square" rtlCol="0">
            <a:spAutoFit/>
          </a:bodyPr>
          <a:lstStyle/>
          <a:p>
            <a:pPr algn="ctr"/>
            <a:r>
              <a:rPr lang="pt-BR" sz="1400" b="1" dirty="0" smtClean="0">
                <a:ln w="10541" cmpd="sng">
                  <a:solidFill>
                    <a:schemeClr val="accent1">
                      <a:shade val="88000"/>
                      <a:satMod val="110000"/>
                    </a:schemeClr>
                  </a:solidFill>
                  <a:prstDash val="solid"/>
                </a:ln>
                <a:solidFill>
                  <a:sysClr val="windowText" lastClr="000000"/>
                </a:solidFill>
              </a:rPr>
              <a:t>7000 cadeias (100 MB)</a:t>
            </a:r>
            <a:endParaRPr lang="pt-BR" sz="1400" b="1" dirty="0">
              <a:ln w="10541" cmpd="sng">
                <a:solidFill>
                  <a:schemeClr val="accent1">
                    <a:shade val="88000"/>
                    <a:satMod val="110000"/>
                  </a:schemeClr>
                </a:solidFill>
                <a:prstDash val="solid"/>
              </a:ln>
              <a:solidFill>
                <a:sysClr val="windowText" lastClr="000000"/>
              </a:solidFill>
            </a:endParaRPr>
          </a:p>
        </p:txBody>
      </p:sp>
      <p:sp>
        <p:nvSpPr>
          <p:cNvPr id="12" name="Retângulo 11"/>
          <p:cNvSpPr/>
          <p:nvPr/>
        </p:nvSpPr>
        <p:spPr>
          <a:xfrm>
            <a:off x="6262700" y="2857508"/>
            <a:ext cx="1143008" cy="1500198"/>
          </a:xfrm>
          <a:prstGeom prst="rect">
            <a:avLst/>
          </a:prstGeom>
          <a:solidFill>
            <a:srgbClr val="FFFF00"/>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13" name="Retângulo 12"/>
          <p:cNvSpPr/>
          <p:nvPr/>
        </p:nvSpPr>
        <p:spPr>
          <a:xfrm>
            <a:off x="1357290" y="3143248"/>
            <a:ext cx="1143008" cy="1500198"/>
          </a:xfrm>
          <a:prstGeom prst="rect">
            <a:avLst/>
          </a:prstGeom>
          <a:blipFill>
            <a:blip r:embed="rId10" cstate="print"/>
            <a:tile tx="0" ty="0" sx="100000" sy="100000" flip="none" algn="tl"/>
          </a:blip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pic>
        <p:nvPicPr>
          <p:cNvPr id="14" name="Imagem 13" descr="ampulheta.gif"/>
          <p:cNvPicPr>
            <a:picLocks noChangeAspect="1"/>
          </p:cNvPicPr>
          <p:nvPr/>
        </p:nvPicPr>
        <p:blipFill>
          <a:blip r:embed="rId11" cstate="print">
            <a:clrChange>
              <a:clrFrom>
                <a:srgbClr val="006699"/>
              </a:clrFrom>
              <a:clrTo>
                <a:srgbClr val="006699">
                  <a:alpha val="0"/>
                </a:srgbClr>
              </a:clrTo>
            </a:clrChange>
            <a:duotone>
              <a:prstClr val="black"/>
              <a:schemeClr val="bg1">
                <a:tint val="45000"/>
                <a:satMod val="400000"/>
              </a:schemeClr>
            </a:duotone>
          </a:blip>
          <a:stretch>
            <a:fillRect/>
          </a:stretch>
        </p:blipFill>
        <p:spPr>
          <a:xfrm>
            <a:off x="2928926" y="4786322"/>
            <a:ext cx="1029580" cy="1296874"/>
          </a:xfrm>
          <a:prstGeom prst="rect">
            <a:avLst/>
          </a:prstGeom>
        </p:spPr>
      </p:pic>
      <p:sp>
        <p:nvSpPr>
          <p:cNvPr id="15" name="CaixaDeTexto 14"/>
          <p:cNvSpPr txBox="1"/>
          <p:nvPr/>
        </p:nvSpPr>
        <p:spPr>
          <a:xfrm>
            <a:off x="2500298" y="4429132"/>
            <a:ext cx="2357454" cy="338554"/>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pt-BR" sz="1600" cap="all" dirty="0" smtClean="0">
                <a:solidFill>
                  <a:schemeClr val="tx2"/>
                </a:solidFill>
                <a:effectLst/>
                <a:latin typeface="+mj-lt"/>
                <a:ea typeface="+mj-ea"/>
                <a:cs typeface="+mj-cs"/>
              </a:rPr>
              <a:t>Mais alguns dias...</a:t>
            </a:r>
          </a:p>
        </p:txBody>
      </p:sp>
      <p:pic>
        <p:nvPicPr>
          <p:cNvPr id="18" name="Imagem 17" descr="resultado BLAST.bmp"/>
          <p:cNvPicPr>
            <a:picLocks noChangeAspect="1"/>
          </p:cNvPicPr>
          <p:nvPr/>
        </p:nvPicPr>
        <p:blipFill>
          <a:blip r:embed="rId12" cstate="print"/>
          <a:srcRect/>
          <a:stretch>
            <a:fillRect/>
          </a:stretch>
        </p:blipFill>
        <p:spPr bwMode="auto">
          <a:xfrm>
            <a:off x="1357290" y="3429000"/>
            <a:ext cx="1126501" cy="91280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p:cTn id="7" dur="500" fill="hold"/>
                                        <p:tgtEl>
                                          <p:spTgt spid="1030"/>
                                        </p:tgtEl>
                                        <p:attrNameLst>
                                          <p:attrName>ppt_w</p:attrName>
                                        </p:attrNameLst>
                                      </p:cBhvr>
                                      <p:tavLst>
                                        <p:tav tm="0">
                                          <p:val>
                                            <p:fltVal val="0"/>
                                          </p:val>
                                        </p:tav>
                                        <p:tav tm="100000">
                                          <p:val>
                                            <p:strVal val="#ppt_w"/>
                                          </p:val>
                                        </p:tav>
                                      </p:tavLst>
                                    </p:anim>
                                    <p:anim calcmode="lin" valueType="num">
                                      <p:cBhvr>
                                        <p:cTn id="8" dur="500" fill="hold"/>
                                        <p:tgtEl>
                                          <p:spTgt spid="1030"/>
                                        </p:tgtEl>
                                        <p:attrNameLst>
                                          <p:attrName>ppt_h</p:attrName>
                                        </p:attrNameLst>
                                      </p:cBhvr>
                                      <p:tavLst>
                                        <p:tav tm="0">
                                          <p:val>
                                            <p:fltVal val="0"/>
                                          </p:val>
                                        </p:tav>
                                        <p:tav tm="100000">
                                          <p:val>
                                            <p:strVal val="#ppt_h"/>
                                          </p:val>
                                        </p:tav>
                                      </p:tavLst>
                                    </p:anim>
                                    <p:animEffect transition="in" filter="fade">
                                      <p:cBhvr>
                                        <p:cTn id="9" dur="500"/>
                                        <p:tgtEl>
                                          <p:spTgt spid="1030"/>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1033"/>
                                        </p:tgtEl>
                                        <p:attrNameLst>
                                          <p:attrName>style.visibility</p:attrName>
                                        </p:attrNameLst>
                                      </p:cBhvr>
                                      <p:to>
                                        <p:strVal val="visible"/>
                                      </p:to>
                                    </p:set>
                                  </p:childTnLst>
                                </p:cTn>
                              </p:par>
                            </p:childTnLst>
                          </p:cTn>
                        </p:par>
                        <p:par>
                          <p:cTn id="13" fill="hold">
                            <p:stCondLst>
                              <p:cond delay="500"/>
                            </p:stCondLst>
                            <p:childTnLst>
                              <p:par>
                                <p:cTn id="14" presetID="0" presetClass="path" presetSubtype="0" accel="50000" decel="50000" fill="hold" nodeType="afterEffect">
                                  <p:stCondLst>
                                    <p:cond delay="0"/>
                                  </p:stCondLst>
                                  <p:childTnLst>
                                    <p:animMotion origin="layout" path="M -2.22222E-6 3.33333E-6 L 0.34809 0.04236 " pathEditMode="relative" rAng="0" ptsTypes="AA">
                                      <p:cBhvr>
                                        <p:cTn id="15" dur="1000" fill="hold"/>
                                        <p:tgtEl>
                                          <p:spTgt spid="1033"/>
                                        </p:tgtEl>
                                        <p:attrNameLst>
                                          <p:attrName>ppt_x</p:attrName>
                                          <p:attrName>ppt_y</p:attrName>
                                        </p:attrNameLst>
                                      </p:cBhvr>
                                      <p:rCtr x="174" y="21"/>
                                    </p:animMotion>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0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0.34809 0.04236 L 0.54497 0.04236 " pathEditMode="relative" rAng="0" ptsTypes="AA">
                                      <p:cBhvr>
                                        <p:cTn id="22" dur="1000" fill="hold"/>
                                        <p:tgtEl>
                                          <p:spTgt spid="1033"/>
                                        </p:tgtEl>
                                        <p:attrNameLst>
                                          <p:attrName>ppt_x</p:attrName>
                                          <p:attrName>ppt_y</p:attrName>
                                        </p:attrNameLst>
                                      </p:cBhvr>
                                      <p:rCtr x="98" y="0"/>
                                    </p:animMotion>
                                  </p:childTnLst>
                                </p:cTn>
                              </p:par>
                            </p:childTnLst>
                          </p:cTn>
                        </p:par>
                        <p:par>
                          <p:cTn id="23" fill="hold">
                            <p:stCondLst>
                              <p:cond delay="1000"/>
                            </p:stCondLst>
                            <p:childTnLst>
                              <p:par>
                                <p:cTn id="24" presetID="1" presetClass="entr" presetSubtype="0" fill="hold" nodeType="afterEffect">
                                  <p:stCondLst>
                                    <p:cond delay="0"/>
                                  </p:stCondLst>
                                  <p:childTnLst>
                                    <p:set>
                                      <p:cBhvr>
                                        <p:cTn id="25" dur="1" fill="hold">
                                          <p:stCondLst>
                                            <p:cond delay="0"/>
                                          </p:stCondLst>
                                        </p:cTn>
                                        <p:tgtEl>
                                          <p:spTgt spid="103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1032"/>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1029"/>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0" presetClass="path" presetSubtype="0" accel="50000" decel="50000" fill="hold" grpId="0" nodeType="clickEffect">
                                  <p:stCondLst>
                                    <p:cond delay="0"/>
                                  </p:stCondLst>
                                  <p:childTnLst>
                                    <p:animMotion origin="layout" path="M 2.5E-6 5.55556E-6 L 0.60625 0.55672 " pathEditMode="relative" ptsTypes="AA">
                                      <p:cBhvr>
                                        <p:cTn id="35" dur="1000" fill="hold"/>
                                        <p:tgtEl>
                                          <p:spTgt spid="25"/>
                                        </p:tgtEl>
                                        <p:attrNameLst>
                                          <p:attrName>ppt_x</p:attrName>
                                          <p:attrName>ppt_y</p:attrName>
                                        </p:attrNameLst>
                                      </p:cBhvr>
                                    </p:animMotion>
                                  </p:childTnLst>
                                </p:cTn>
                              </p:par>
                              <p:par>
                                <p:cTn id="36" presetID="0" presetClass="path" presetSubtype="0" accel="50000" decel="50000" fill="hold" grpId="0" nodeType="withEffect">
                                  <p:stCondLst>
                                    <p:cond delay="0"/>
                                  </p:stCondLst>
                                  <p:childTnLst>
                                    <p:animMotion origin="layout" path="M -1.38889E-6 -5.55556E-6 L 0.59861 0.56712 " pathEditMode="relative" ptsTypes="AA">
                                      <p:cBhvr>
                                        <p:cTn id="37" dur="1000" fill="hold"/>
                                        <p:tgtEl>
                                          <p:spTgt spid="24"/>
                                        </p:tgtEl>
                                        <p:attrNameLst>
                                          <p:attrName>ppt_x</p:attrName>
                                          <p:attrName>ppt_y</p:attrName>
                                        </p:attrNameLst>
                                      </p:cBhvr>
                                    </p:animMotion>
                                  </p:childTnLst>
                                </p:cTn>
                              </p:par>
                            </p:childTnLst>
                          </p:cTn>
                        </p:par>
                        <p:par>
                          <p:cTn id="38" fill="hold">
                            <p:stCondLst>
                              <p:cond delay="1000"/>
                            </p:stCondLst>
                            <p:childTnLst>
                              <p:par>
                                <p:cTn id="39" presetID="53" presetClass="exit" presetSubtype="0" fill="hold" grpId="1" nodeType="afterEffect">
                                  <p:stCondLst>
                                    <p:cond delay="0"/>
                                  </p:stCondLst>
                                  <p:childTnLst>
                                    <p:anim calcmode="lin" valueType="num">
                                      <p:cBhvr>
                                        <p:cTn id="40" dur="500"/>
                                        <p:tgtEl>
                                          <p:spTgt spid="24"/>
                                        </p:tgtEl>
                                        <p:attrNameLst>
                                          <p:attrName>ppt_w</p:attrName>
                                        </p:attrNameLst>
                                      </p:cBhvr>
                                      <p:tavLst>
                                        <p:tav tm="0">
                                          <p:val>
                                            <p:strVal val="ppt_w"/>
                                          </p:val>
                                        </p:tav>
                                        <p:tav tm="100000">
                                          <p:val>
                                            <p:fltVal val="0"/>
                                          </p:val>
                                        </p:tav>
                                      </p:tavLst>
                                    </p:anim>
                                    <p:anim calcmode="lin" valueType="num">
                                      <p:cBhvr>
                                        <p:cTn id="41" dur="500"/>
                                        <p:tgtEl>
                                          <p:spTgt spid="24"/>
                                        </p:tgtEl>
                                        <p:attrNameLst>
                                          <p:attrName>ppt_h</p:attrName>
                                        </p:attrNameLst>
                                      </p:cBhvr>
                                      <p:tavLst>
                                        <p:tav tm="0">
                                          <p:val>
                                            <p:strVal val="ppt_h"/>
                                          </p:val>
                                        </p:tav>
                                        <p:tav tm="100000">
                                          <p:val>
                                            <p:fltVal val="0"/>
                                          </p:val>
                                        </p:tav>
                                      </p:tavLst>
                                    </p:anim>
                                    <p:animEffect transition="out" filter="fade">
                                      <p:cBhvr>
                                        <p:cTn id="42" dur="500"/>
                                        <p:tgtEl>
                                          <p:spTgt spid="24"/>
                                        </p:tgtEl>
                                      </p:cBhvr>
                                    </p:animEffect>
                                    <p:set>
                                      <p:cBhvr>
                                        <p:cTn id="43" dur="1" fill="hold">
                                          <p:stCondLst>
                                            <p:cond delay="499"/>
                                          </p:stCondLst>
                                        </p:cTn>
                                        <p:tgtEl>
                                          <p:spTgt spid="24"/>
                                        </p:tgtEl>
                                        <p:attrNameLst>
                                          <p:attrName>style.visibility</p:attrName>
                                        </p:attrNameLst>
                                      </p:cBhvr>
                                      <p:to>
                                        <p:strVal val="hidden"/>
                                      </p:to>
                                    </p:set>
                                  </p:childTnLst>
                                </p:cTn>
                              </p:par>
                              <p:par>
                                <p:cTn id="44" presetID="53" presetClass="exit" presetSubtype="0" fill="hold" grpId="1" nodeType="withEffect">
                                  <p:stCondLst>
                                    <p:cond delay="0"/>
                                  </p:stCondLst>
                                  <p:childTnLst>
                                    <p:anim calcmode="lin" valueType="num">
                                      <p:cBhvr>
                                        <p:cTn id="45" dur="500"/>
                                        <p:tgtEl>
                                          <p:spTgt spid="25"/>
                                        </p:tgtEl>
                                        <p:attrNameLst>
                                          <p:attrName>ppt_w</p:attrName>
                                        </p:attrNameLst>
                                      </p:cBhvr>
                                      <p:tavLst>
                                        <p:tav tm="0">
                                          <p:val>
                                            <p:strVal val="ppt_w"/>
                                          </p:val>
                                        </p:tav>
                                        <p:tav tm="100000">
                                          <p:val>
                                            <p:fltVal val="0"/>
                                          </p:val>
                                        </p:tav>
                                      </p:tavLst>
                                    </p:anim>
                                    <p:anim calcmode="lin" valueType="num">
                                      <p:cBhvr>
                                        <p:cTn id="46" dur="500"/>
                                        <p:tgtEl>
                                          <p:spTgt spid="25"/>
                                        </p:tgtEl>
                                        <p:attrNameLst>
                                          <p:attrName>ppt_h</p:attrName>
                                        </p:attrNameLst>
                                      </p:cBhvr>
                                      <p:tavLst>
                                        <p:tav tm="0">
                                          <p:val>
                                            <p:strVal val="ppt_h"/>
                                          </p:val>
                                        </p:tav>
                                        <p:tav tm="100000">
                                          <p:val>
                                            <p:fltVal val="0"/>
                                          </p:val>
                                        </p:tav>
                                      </p:tavLst>
                                    </p:anim>
                                    <p:animEffect transition="out" filter="fade">
                                      <p:cBhvr>
                                        <p:cTn id="47" dur="500"/>
                                        <p:tgtEl>
                                          <p:spTgt spid="25"/>
                                        </p:tgtEl>
                                      </p:cBhvr>
                                    </p:animEffect>
                                    <p:set>
                                      <p:cBhvr>
                                        <p:cTn id="48" dur="1" fill="hold">
                                          <p:stCondLst>
                                            <p:cond delay="499"/>
                                          </p:stCondLst>
                                        </p:cTn>
                                        <p:tgtEl>
                                          <p:spTgt spid="25"/>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53" presetClass="exit" presetSubtype="0" fill="hold" nodeType="clickEffect">
                                  <p:stCondLst>
                                    <p:cond delay="0"/>
                                  </p:stCondLst>
                                  <p:childTnLst>
                                    <p:anim calcmode="lin" valueType="num">
                                      <p:cBhvr>
                                        <p:cTn id="52" dur="500"/>
                                        <p:tgtEl>
                                          <p:spTgt spid="1030"/>
                                        </p:tgtEl>
                                        <p:attrNameLst>
                                          <p:attrName>ppt_w</p:attrName>
                                        </p:attrNameLst>
                                      </p:cBhvr>
                                      <p:tavLst>
                                        <p:tav tm="0">
                                          <p:val>
                                            <p:strVal val="ppt_w"/>
                                          </p:val>
                                        </p:tav>
                                        <p:tav tm="100000">
                                          <p:val>
                                            <p:fltVal val="0"/>
                                          </p:val>
                                        </p:tav>
                                      </p:tavLst>
                                    </p:anim>
                                    <p:anim calcmode="lin" valueType="num">
                                      <p:cBhvr>
                                        <p:cTn id="53" dur="500"/>
                                        <p:tgtEl>
                                          <p:spTgt spid="1030"/>
                                        </p:tgtEl>
                                        <p:attrNameLst>
                                          <p:attrName>ppt_h</p:attrName>
                                        </p:attrNameLst>
                                      </p:cBhvr>
                                      <p:tavLst>
                                        <p:tav tm="0">
                                          <p:val>
                                            <p:strVal val="ppt_h"/>
                                          </p:val>
                                        </p:tav>
                                        <p:tav tm="100000">
                                          <p:val>
                                            <p:fltVal val="0"/>
                                          </p:val>
                                        </p:tav>
                                      </p:tavLst>
                                    </p:anim>
                                    <p:animEffect transition="out" filter="fade">
                                      <p:cBhvr>
                                        <p:cTn id="54" dur="500"/>
                                        <p:tgtEl>
                                          <p:spTgt spid="1030"/>
                                        </p:tgtEl>
                                      </p:cBhvr>
                                    </p:animEffect>
                                    <p:set>
                                      <p:cBhvr>
                                        <p:cTn id="55" dur="1" fill="hold">
                                          <p:stCondLst>
                                            <p:cond delay="499"/>
                                          </p:stCondLst>
                                        </p:cTn>
                                        <p:tgtEl>
                                          <p:spTgt spid="1030"/>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103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9" presetClass="entr" presetSubtype="10"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p:cTn id="62" dur="1000" fill="hold"/>
                                        <p:tgtEl>
                                          <p:spTgt spid="14"/>
                                        </p:tgtEl>
                                        <p:attrNameLst>
                                          <p:attrName>ppt_w</p:attrName>
                                        </p:attrNameLst>
                                      </p:cBhvr>
                                      <p:tavLst>
                                        <p:tav tm="0" fmla="#ppt_w*sin(2.5*pi*$)">
                                          <p:val>
                                            <p:fltVal val="0"/>
                                          </p:val>
                                        </p:tav>
                                        <p:tav tm="100000">
                                          <p:val>
                                            <p:fltVal val="1"/>
                                          </p:val>
                                        </p:tav>
                                      </p:tavLst>
                                    </p:anim>
                                    <p:anim calcmode="lin" valueType="num">
                                      <p:cBhvr>
                                        <p:cTn id="63" dur="1000" fill="hold"/>
                                        <p:tgtEl>
                                          <p:spTgt spid="14"/>
                                        </p:tgtEl>
                                        <p:attrNameLst>
                                          <p:attrName>ppt_h</p:attrName>
                                        </p:attrNameLst>
                                      </p:cBhvr>
                                      <p:tavLst>
                                        <p:tav tm="0">
                                          <p:val>
                                            <p:strVal val="#ppt_h"/>
                                          </p:val>
                                        </p:tav>
                                        <p:tav tm="100000">
                                          <p:val>
                                            <p:strVal val="#ppt_h"/>
                                          </p:val>
                                        </p:tav>
                                      </p:tavLst>
                                    </p:anim>
                                  </p:childTnLst>
                                </p:cTn>
                              </p:par>
                              <p:par>
                                <p:cTn id="64" presetID="26" presetClass="emph" presetSubtype="0" fill="hold" nodeType="withEffect">
                                  <p:stCondLst>
                                    <p:cond delay="0"/>
                                  </p:stCondLst>
                                  <p:childTnLst>
                                    <p:animEffect transition="out" filter="fade">
                                      <p:cBhvr>
                                        <p:cTn id="65" dur="500" tmFilter="0, 0; .2, .5; .8, .5; 1, 0"/>
                                        <p:tgtEl>
                                          <p:spTgt spid="14"/>
                                        </p:tgtEl>
                                      </p:cBhvr>
                                    </p:animEffect>
                                    <p:animScale>
                                      <p:cBhvr>
                                        <p:cTn id="66" dur="250" autoRev="1" fill="hold"/>
                                        <p:tgtEl>
                                          <p:spTgt spid="14"/>
                                        </p:tgtEl>
                                      </p:cBhvr>
                                      <p:by x="105000" y="105000"/>
                                    </p:animScale>
                                  </p:childTnLst>
                                </p:cTn>
                              </p:par>
                            </p:childTnLst>
                          </p:cTn>
                        </p:par>
                        <p:par>
                          <p:cTn id="67" fill="hold">
                            <p:stCondLst>
                              <p:cond delay="1000"/>
                            </p:stCondLst>
                            <p:childTnLst>
                              <p:par>
                                <p:cTn id="68" presetID="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53" presetClass="exit" presetSubtype="0" fill="hold" nodeType="clickEffect">
                                  <p:stCondLst>
                                    <p:cond delay="0"/>
                                  </p:stCondLst>
                                  <p:childTnLst>
                                    <p:anim calcmode="lin" valueType="num">
                                      <p:cBhvr>
                                        <p:cTn id="73" dur="500"/>
                                        <p:tgtEl>
                                          <p:spTgt spid="14"/>
                                        </p:tgtEl>
                                        <p:attrNameLst>
                                          <p:attrName>ppt_w</p:attrName>
                                        </p:attrNameLst>
                                      </p:cBhvr>
                                      <p:tavLst>
                                        <p:tav tm="0">
                                          <p:val>
                                            <p:strVal val="ppt_w"/>
                                          </p:val>
                                        </p:tav>
                                        <p:tav tm="100000">
                                          <p:val>
                                            <p:fltVal val="0"/>
                                          </p:val>
                                        </p:tav>
                                      </p:tavLst>
                                    </p:anim>
                                    <p:anim calcmode="lin" valueType="num">
                                      <p:cBhvr>
                                        <p:cTn id="74" dur="500"/>
                                        <p:tgtEl>
                                          <p:spTgt spid="14"/>
                                        </p:tgtEl>
                                        <p:attrNameLst>
                                          <p:attrName>ppt_h</p:attrName>
                                        </p:attrNameLst>
                                      </p:cBhvr>
                                      <p:tavLst>
                                        <p:tav tm="0">
                                          <p:val>
                                            <p:strVal val="ppt_h"/>
                                          </p:val>
                                        </p:tav>
                                        <p:tav tm="100000">
                                          <p:val>
                                            <p:fltVal val="0"/>
                                          </p:val>
                                        </p:tav>
                                      </p:tavLst>
                                    </p:anim>
                                    <p:animEffect transition="out" filter="fade">
                                      <p:cBhvr>
                                        <p:cTn id="75" dur="500"/>
                                        <p:tgtEl>
                                          <p:spTgt spid="14"/>
                                        </p:tgtEl>
                                      </p:cBhvr>
                                    </p:animEffect>
                                    <p:set>
                                      <p:cBhvr>
                                        <p:cTn id="76" dur="1" fill="hold">
                                          <p:stCondLst>
                                            <p:cond delay="499"/>
                                          </p:stCondLst>
                                        </p:cTn>
                                        <p:tgtEl>
                                          <p:spTgt spid="14"/>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15"/>
                                        </p:tgtEl>
                                      </p:cBhvr>
                                    </p:animEffect>
                                    <p:set>
                                      <p:cBhvr>
                                        <p:cTn id="79" dur="1" fill="hold">
                                          <p:stCondLst>
                                            <p:cond delay="499"/>
                                          </p:stCondLst>
                                        </p:cTn>
                                        <p:tgtEl>
                                          <p:spTgt spid="15"/>
                                        </p:tgtEl>
                                        <p:attrNameLst>
                                          <p:attrName>style.visibility</p:attrName>
                                        </p:attrNameLst>
                                      </p:cBhvr>
                                      <p:to>
                                        <p:strVal val="hidden"/>
                                      </p:to>
                                    </p:set>
                                  </p:childTnLst>
                                </p:cTn>
                              </p:par>
                            </p:childTnLst>
                          </p:cTn>
                        </p:par>
                        <p:par>
                          <p:cTn id="80" fill="hold">
                            <p:stCondLst>
                              <p:cond delay="500"/>
                            </p:stCondLst>
                            <p:childTnLst>
                              <p:par>
                                <p:cTn id="81" presetID="53"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 calcmode="lin" valueType="num">
                                      <p:cBhvr>
                                        <p:cTn id="83" dur="500" fill="hold"/>
                                        <p:tgtEl>
                                          <p:spTgt spid="12"/>
                                        </p:tgtEl>
                                        <p:attrNameLst>
                                          <p:attrName>ppt_w</p:attrName>
                                        </p:attrNameLst>
                                      </p:cBhvr>
                                      <p:tavLst>
                                        <p:tav tm="0">
                                          <p:val>
                                            <p:fltVal val="0"/>
                                          </p:val>
                                        </p:tav>
                                        <p:tav tm="100000">
                                          <p:val>
                                            <p:strVal val="#ppt_w"/>
                                          </p:val>
                                        </p:tav>
                                      </p:tavLst>
                                    </p:anim>
                                    <p:anim calcmode="lin" valueType="num">
                                      <p:cBhvr>
                                        <p:cTn id="84" dur="500" fill="hold"/>
                                        <p:tgtEl>
                                          <p:spTgt spid="12"/>
                                        </p:tgtEl>
                                        <p:attrNameLst>
                                          <p:attrName>ppt_h</p:attrName>
                                        </p:attrNameLst>
                                      </p:cBhvr>
                                      <p:tavLst>
                                        <p:tav tm="0">
                                          <p:val>
                                            <p:fltVal val="0"/>
                                          </p:val>
                                        </p:tav>
                                        <p:tav tm="100000">
                                          <p:val>
                                            <p:strVal val="#ppt_h"/>
                                          </p:val>
                                        </p:tav>
                                      </p:tavLst>
                                    </p:anim>
                                    <p:animEffect transition="in" filter="fade">
                                      <p:cBhvr>
                                        <p:cTn id="85" dur="500"/>
                                        <p:tgtEl>
                                          <p:spTgt spid="12"/>
                                        </p:tgtEl>
                                      </p:cBhvr>
                                    </p:animEffect>
                                  </p:childTnLst>
                                </p:cTn>
                              </p:par>
                            </p:childTnLst>
                          </p:cTn>
                        </p:par>
                        <p:par>
                          <p:cTn id="86" fill="hold">
                            <p:stCondLst>
                              <p:cond delay="1000"/>
                            </p:stCondLst>
                            <p:childTnLst>
                              <p:par>
                                <p:cTn id="87" presetID="0" presetClass="path" presetSubtype="0" accel="50000" decel="50000" fill="hold" grpId="1" nodeType="afterEffect">
                                  <p:stCondLst>
                                    <p:cond delay="0"/>
                                  </p:stCondLst>
                                  <p:childTnLst>
                                    <p:animMotion origin="layout" path="M 0.01614 -0.00116 C 0.03125 -0.01621 0.04652 -0.03125 0.00052 -0.05417 C -0.04549 -0.07709 -0.17587 -0.13681 -0.25973 -0.13912 C -0.34358 -0.14144 -0.45886 -0.09746 -0.50278 -0.06783 C -0.54671 -0.0382 -0.52049 0.02106 -0.52362 0.03796 " pathEditMode="relative" rAng="0" ptsTypes="aaaaA">
                                      <p:cBhvr>
                                        <p:cTn id="88" dur="1000" fill="hold"/>
                                        <p:tgtEl>
                                          <p:spTgt spid="12"/>
                                        </p:tgtEl>
                                        <p:attrNameLst>
                                          <p:attrName>ppt_x</p:attrName>
                                          <p:attrName>ppt_y</p:attrName>
                                        </p:attrNameLst>
                                      </p:cBhvr>
                                      <p:rCtr x="-266" y="-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5" grpId="0"/>
      <p:bldP spid="25" grpId="1"/>
      <p:bldP spid="12" grpId="0" animBg="1"/>
      <p:bldP spid="12" grpId="1" animBg="1"/>
      <p:bldP spid="15" grpId="0"/>
      <p:bldP spid="15"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m 5" descr="compaq-presario-f762nr-notebook-pc.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5857875" y="2571750"/>
            <a:ext cx="2571750" cy="2571750"/>
          </a:xfrm>
          <a:prstGeom prst="rect">
            <a:avLst/>
          </a:prstGeom>
          <a:noFill/>
          <a:ln w="9525">
            <a:noFill/>
            <a:miter lim="800000"/>
            <a:headEnd/>
            <a:tailEnd/>
          </a:ln>
        </p:spPr>
      </p:pic>
      <p:pic>
        <p:nvPicPr>
          <p:cNvPr id="18" name="Imagem 4" descr="consulta.bmp"/>
          <p:cNvPicPr>
            <a:picLocks noChangeAspect="1"/>
          </p:cNvPicPr>
          <p:nvPr/>
        </p:nvPicPr>
        <p:blipFill>
          <a:blip r:embed="rId3" cstate="print"/>
          <a:srcRect/>
          <a:stretch>
            <a:fillRect/>
          </a:stretch>
        </p:blipFill>
        <p:spPr bwMode="auto">
          <a:xfrm>
            <a:off x="6286512" y="3000372"/>
            <a:ext cx="1714500" cy="1150938"/>
          </a:xfrm>
          <a:prstGeom prst="rect">
            <a:avLst/>
          </a:prstGeom>
          <a:noFill/>
          <a:ln w="9525">
            <a:noFill/>
            <a:miter lim="800000"/>
            <a:headEnd/>
            <a:tailEnd/>
          </a:ln>
        </p:spPr>
      </p:pic>
      <p:pic>
        <p:nvPicPr>
          <p:cNvPr id="21" name="Imagem 20" descr="tux-einstein.png"/>
          <p:cNvPicPr>
            <a:picLocks noChangeAspect="1"/>
          </p:cNvPicPr>
          <p:nvPr/>
        </p:nvPicPr>
        <p:blipFill>
          <a:blip r:embed="rId4" cstate="print">
            <a:duotone>
              <a:prstClr val="black"/>
              <a:schemeClr val="accent2">
                <a:tint val="45000"/>
                <a:satMod val="400000"/>
              </a:schemeClr>
            </a:duotone>
          </a:blip>
          <a:stretch>
            <a:fillRect/>
          </a:stretch>
        </p:blipFill>
        <p:spPr>
          <a:xfrm>
            <a:off x="644598" y="2571744"/>
            <a:ext cx="1712824" cy="2071702"/>
          </a:xfrm>
          <a:prstGeom prst="rect">
            <a:avLst/>
          </a:prstGeom>
        </p:spPr>
      </p:pic>
      <p:sp>
        <p:nvSpPr>
          <p:cNvPr id="22" name="Retângulo 21"/>
          <p:cNvSpPr/>
          <p:nvPr/>
        </p:nvSpPr>
        <p:spPr>
          <a:xfrm>
            <a:off x="1643042" y="3000372"/>
            <a:ext cx="1143008" cy="1500198"/>
          </a:xfrm>
          <a:prstGeom prst="rect">
            <a:avLst/>
          </a:prstGeom>
          <a:solidFill>
            <a:srgbClr val="FFFF00"/>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23" name="Retângulo 22"/>
          <p:cNvSpPr/>
          <p:nvPr/>
        </p:nvSpPr>
        <p:spPr>
          <a:xfrm>
            <a:off x="1500166" y="3071810"/>
            <a:ext cx="1143008" cy="1500198"/>
          </a:xfrm>
          <a:prstGeom prst="rect">
            <a:avLst/>
          </a:prstGeom>
          <a:blipFill>
            <a:blip r:embed="rId5" cstate="print"/>
            <a:tile tx="0" ty="0" sx="100000" sy="100000" flip="none" algn="tl"/>
          </a:blip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2" name="Título 1"/>
          <p:cNvSpPr>
            <a:spLocks noGrp="1"/>
          </p:cNvSpPr>
          <p:nvPr>
            <p:ph type="title"/>
          </p:nvPr>
        </p:nvSpPr>
        <p:spPr/>
        <p:txBody>
          <a:bodyPr/>
          <a:lstStyle/>
          <a:p>
            <a:pPr>
              <a:defRPr/>
            </a:pPr>
            <a:r>
              <a:rPr lang="pt-BR" dirty="0" smtClean="0"/>
              <a:t>Cenário atual</a:t>
            </a:r>
            <a:endParaRPr lang="pt-BR" dirty="0"/>
          </a:p>
        </p:txBody>
      </p:sp>
      <p:pic>
        <p:nvPicPr>
          <p:cNvPr id="24" name="Imagem 23" descr="resultado BLAST.bmp"/>
          <p:cNvPicPr>
            <a:picLocks noChangeAspect="1"/>
          </p:cNvPicPr>
          <p:nvPr/>
        </p:nvPicPr>
        <p:blipFill>
          <a:blip r:embed="rId6" cstate="print"/>
          <a:srcRect/>
          <a:stretch>
            <a:fillRect/>
          </a:stretch>
        </p:blipFill>
        <p:spPr bwMode="auto">
          <a:xfrm>
            <a:off x="1500166" y="3373452"/>
            <a:ext cx="1126501" cy="91280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m 20" descr="tux-einstein.png"/>
          <p:cNvPicPr>
            <a:picLocks noChangeAspect="1"/>
          </p:cNvPicPr>
          <p:nvPr/>
        </p:nvPicPr>
        <p:blipFill>
          <a:blip r:embed="rId3" cstate="print">
            <a:duotone>
              <a:prstClr val="black"/>
              <a:schemeClr val="accent2">
                <a:tint val="45000"/>
                <a:satMod val="400000"/>
              </a:schemeClr>
            </a:duotone>
          </a:blip>
          <a:stretch>
            <a:fillRect/>
          </a:stretch>
        </p:blipFill>
        <p:spPr>
          <a:xfrm>
            <a:off x="644598" y="2571744"/>
            <a:ext cx="1712824" cy="2071702"/>
          </a:xfrm>
          <a:prstGeom prst="rect">
            <a:avLst/>
          </a:prstGeom>
        </p:spPr>
      </p:pic>
      <p:pic>
        <p:nvPicPr>
          <p:cNvPr id="36" name="Imagem 5" descr="compaq-presario-f762nr-notebook-pc.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5857875" y="2571750"/>
            <a:ext cx="2571750" cy="2571750"/>
          </a:xfrm>
          <a:prstGeom prst="rect">
            <a:avLst/>
          </a:prstGeom>
          <a:noFill/>
          <a:ln w="9525">
            <a:noFill/>
            <a:miter lim="800000"/>
            <a:headEnd/>
            <a:tailEnd/>
          </a:ln>
        </p:spPr>
      </p:pic>
      <p:pic>
        <p:nvPicPr>
          <p:cNvPr id="37" name="Imagem 4" descr="consulta.bmp"/>
          <p:cNvPicPr>
            <a:picLocks noChangeAspect="1"/>
          </p:cNvPicPr>
          <p:nvPr/>
        </p:nvPicPr>
        <p:blipFill>
          <a:blip r:embed="rId5" cstate="print"/>
          <a:srcRect/>
          <a:stretch>
            <a:fillRect/>
          </a:stretch>
        </p:blipFill>
        <p:spPr bwMode="auto">
          <a:xfrm>
            <a:off x="6286512" y="3000372"/>
            <a:ext cx="1714500" cy="1150938"/>
          </a:xfrm>
          <a:prstGeom prst="rect">
            <a:avLst/>
          </a:prstGeom>
          <a:noFill/>
          <a:ln w="9525">
            <a:noFill/>
            <a:miter lim="800000"/>
            <a:headEnd/>
            <a:tailEnd/>
          </a:ln>
        </p:spPr>
      </p:pic>
      <p:pic>
        <p:nvPicPr>
          <p:cNvPr id="38" name="Imagem 37" descr="tux-einstein.png"/>
          <p:cNvPicPr>
            <a:picLocks noChangeAspect="1"/>
          </p:cNvPicPr>
          <p:nvPr/>
        </p:nvPicPr>
        <p:blipFill>
          <a:blip r:embed="rId3" cstate="print">
            <a:duotone>
              <a:prstClr val="black"/>
              <a:schemeClr val="accent2">
                <a:tint val="45000"/>
                <a:satMod val="400000"/>
              </a:schemeClr>
            </a:duotone>
          </a:blip>
          <a:stretch>
            <a:fillRect/>
          </a:stretch>
        </p:blipFill>
        <p:spPr>
          <a:xfrm>
            <a:off x="644598" y="2571744"/>
            <a:ext cx="1712824" cy="2071702"/>
          </a:xfrm>
          <a:prstGeom prst="rect">
            <a:avLst/>
          </a:prstGeom>
        </p:spPr>
      </p:pic>
      <p:sp>
        <p:nvSpPr>
          <p:cNvPr id="39" name="Retângulo 38"/>
          <p:cNvSpPr/>
          <p:nvPr/>
        </p:nvSpPr>
        <p:spPr>
          <a:xfrm>
            <a:off x="1643042" y="3000372"/>
            <a:ext cx="1143008" cy="1500198"/>
          </a:xfrm>
          <a:prstGeom prst="rect">
            <a:avLst/>
          </a:prstGeom>
          <a:solidFill>
            <a:srgbClr val="FFFF00"/>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40" name="Retângulo 39"/>
          <p:cNvSpPr/>
          <p:nvPr/>
        </p:nvSpPr>
        <p:spPr>
          <a:xfrm>
            <a:off x="1500166" y="3071810"/>
            <a:ext cx="1143008" cy="1500198"/>
          </a:xfrm>
          <a:prstGeom prst="rect">
            <a:avLst/>
          </a:prstGeom>
          <a:blipFill>
            <a:blip r:embed="rId6" cstate="print"/>
            <a:tile tx="0" ty="0" sx="100000" sy="100000" flip="none" algn="tl"/>
          </a:blip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pic>
        <p:nvPicPr>
          <p:cNvPr id="41" name="Imagem 40" descr="resultado BLAST.bmp"/>
          <p:cNvPicPr>
            <a:picLocks noChangeAspect="1"/>
          </p:cNvPicPr>
          <p:nvPr/>
        </p:nvPicPr>
        <p:blipFill>
          <a:blip r:embed="rId7" cstate="print"/>
          <a:srcRect/>
          <a:stretch>
            <a:fillRect/>
          </a:stretch>
        </p:blipFill>
        <p:spPr bwMode="auto">
          <a:xfrm>
            <a:off x="1500166" y="3373452"/>
            <a:ext cx="1126501" cy="912804"/>
          </a:xfrm>
          <a:prstGeom prst="rect">
            <a:avLst/>
          </a:prstGeom>
          <a:noFill/>
          <a:ln w="9525">
            <a:noFill/>
            <a:miter lim="800000"/>
            <a:headEnd/>
            <a:tailEnd/>
          </a:ln>
        </p:spPr>
      </p:pic>
      <p:pic>
        <p:nvPicPr>
          <p:cNvPr id="12" name="Imagem 11" descr="resultado BLAST.bmp"/>
          <p:cNvPicPr>
            <a:picLocks noChangeAspect="1"/>
          </p:cNvPicPr>
          <p:nvPr/>
        </p:nvPicPr>
        <p:blipFill>
          <a:blip r:embed="rId7" cstate="print"/>
          <a:srcRect/>
          <a:stretch>
            <a:fillRect/>
          </a:stretch>
        </p:blipFill>
        <p:spPr bwMode="auto">
          <a:xfrm>
            <a:off x="214313" y="1357313"/>
            <a:ext cx="7929562" cy="4127500"/>
          </a:xfrm>
          <a:prstGeom prst="rect">
            <a:avLst/>
          </a:prstGeom>
          <a:noFill/>
          <a:ln w="9525">
            <a:noFill/>
            <a:miter lim="800000"/>
            <a:headEnd/>
            <a:tailEnd/>
          </a:ln>
        </p:spPr>
      </p:pic>
      <p:sp>
        <p:nvSpPr>
          <p:cNvPr id="2" name="Título 1"/>
          <p:cNvSpPr>
            <a:spLocks noGrp="1"/>
          </p:cNvSpPr>
          <p:nvPr>
            <p:ph type="title"/>
          </p:nvPr>
        </p:nvSpPr>
        <p:spPr/>
        <p:txBody>
          <a:bodyPr/>
          <a:lstStyle/>
          <a:p>
            <a:pPr>
              <a:defRPr/>
            </a:pPr>
            <a:r>
              <a:rPr lang="pt-BR" dirty="0" smtClean="0"/>
              <a:t>Cenário atual</a:t>
            </a:r>
            <a:endParaRPr lang="pt-BR" dirty="0"/>
          </a:p>
        </p:txBody>
      </p:sp>
      <p:pic>
        <p:nvPicPr>
          <p:cNvPr id="8" name="Picture 9"/>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571604" y="5786454"/>
            <a:ext cx="187995" cy="285752"/>
          </a:xfrm>
          <a:prstGeom prst="rect">
            <a:avLst/>
          </a:prstGeom>
          <a:noFill/>
          <a:ln w="9525">
            <a:noFill/>
            <a:miter lim="800000"/>
            <a:headEnd/>
            <a:tailEnd/>
          </a:ln>
        </p:spPr>
      </p:pic>
      <p:pic>
        <p:nvPicPr>
          <p:cNvPr id="2050" name="Picture 2"/>
          <p:cNvPicPr>
            <a:picLocks noChangeAspect="1" noChangeArrowheads="1"/>
          </p:cNvPicPr>
          <p:nvPr/>
        </p:nvPicPr>
        <p:blipFill>
          <a:blip r:embed="rId9" cstate="print"/>
          <a:srcRect/>
          <a:stretch>
            <a:fillRect/>
          </a:stretch>
        </p:blipFill>
        <p:spPr bwMode="auto">
          <a:xfrm>
            <a:off x="500034" y="0"/>
            <a:ext cx="6087540" cy="6574834"/>
          </a:xfrm>
          <a:prstGeom prst="rect">
            <a:avLst/>
          </a:prstGeom>
          <a:noFill/>
          <a:ln w="9525">
            <a:noFill/>
            <a:miter lim="800000"/>
            <a:headEnd/>
            <a:tailEnd/>
          </a:ln>
        </p:spPr>
      </p:pic>
      <p:pic>
        <p:nvPicPr>
          <p:cNvPr id="2051" name="Picture 3"/>
          <p:cNvPicPr>
            <a:picLocks noChangeAspect="1" noChangeArrowheads="1"/>
          </p:cNvPicPr>
          <p:nvPr/>
        </p:nvPicPr>
        <p:blipFill>
          <a:blip r:embed="rId10" cstate="print"/>
          <a:srcRect r="2326" b="11619"/>
          <a:stretch>
            <a:fillRect/>
          </a:stretch>
        </p:blipFill>
        <p:spPr bwMode="auto">
          <a:xfrm>
            <a:off x="500034" y="0"/>
            <a:ext cx="6000792" cy="657227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p:stCondLst>
                              <p:cond delay="500"/>
                            </p:stCondLst>
                            <p:childTnLst>
                              <p:par>
                                <p:cTn id="16" presetID="0" presetClass="path" presetSubtype="0" accel="50000" decel="50000" fill="hold" nodeType="afterEffect">
                                  <p:stCondLst>
                                    <p:cond delay="0"/>
                                  </p:stCondLst>
                                  <p:childTnLst>
                                    <p:animMotion origin="layout" path="M -0.00798 0.05254 L -0.06805 -0.51158 " pathEditMode="relative" rAng="0" ptsTypes="AA">
                                      <p:cBhvr>
                                        <p:cTn id="17" dur="1000" fill="hold"/>
                                        <p:tgtEl>
                                          <p:spTgt spid="8"/>
                                        </p:tgtEl>
                                        <p:attrNameLst>
                                          <p:attrName>ppt_x</p:attrName>
                                          <p:attrName>ppt_y</p:attrName>
                                        </p:attrNameLst>
                                      </p:cBhvr>
                                      <p:rCtr x="-30" y="-282"/>
                                    </p:animMotion>
                                  </p:childTnLst>
                                </p:cTn>
                              </p:par>
                            </p:childTnLst>
                          </p:cTn>
                        </p:par>
                      </p:childTnLst>
                    </p:cTn>
                  </p:par>
                  <p:par>
                    <p:cTn id="18" fill="hold">
                      <p:stCondLst>
                        <p:cond delay="indefinite"/>
                      </p:stCondLst>
                      <p:childTnLst>
                        <p:par>
                          <p:cTn id="19" fill="hold">
                            <p:stCondLst>
                              <p:cond delay="0"/>
                            </p:stCondLst>
                            <p:childTnLst>
                              <p:par>
                                <p:cTn id="20" presetID="53" presetClass="exit" presetSubtype="0" fill="hold" nodeType="clickEffect">
                                  <p:stCondLst>
                                    <p:cond delay="0"/>
                                  </p:stCondLst>
                                  <p:childTnLst>
                                    <p:anim calcmode="lin" valueType="num">
                                      <p:cBhvr>
                                        <p:cTn id="21" dur="500"/>
                                        <p:tgtEl>
                                          <p:spTgt spid="12"/>
                                        </p:tgtEl>
                                        <p:attrNameLst>
                                          <p:attrName>ppt_w</p:attrName>
                                        </p:attrNameLst>
                                      </p:cBhvr>
                                      <p:tavLst>
                                        <p:tav tm="0">
                                          <p:val>
                                            <p:strVal val="ppt_w"/>
                                          </p:val>
                                        </p:tav>
                                        <p:tav tm="100000">
                                          <p:val>
                                            <p:fltVal val="0"/>
                                          </p:val>
                                        </p:tav>
                                      </p:tavLst>
                                    </p:anim>
                                    <p:anim calcmode="lin" valueType="num">
                                      <p:cBhvr>
                                        <p:cTn id="22" dur="500"/>
                                        <p:tgtEl>
                                          <p:spTgt spid="12"/>
                                        </p:tgtEl>
                                        <p:attrNameLst>
                                          <p:attrName>ppt_h</p:attrName>
                                        </p:attrNameLst>
                                      </p:cBhvr>
                                      <p:tavLst>
                                        <p:tav tm="0">
                                          <p:val>
                                            <p:strVal val="ppt_h"/>
                                          </p:val>
                                        </p:tav>
                                        <p:tav tm="100000">
                                          <p:val>
                                            <p:fltVal val="0"/>
                                          </p:val>
                                        </p:tav>
                                      </p:tavLst>
                                    </p:anim>
                                    <p:animEffect transition="out" filter="fade">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par>
                          <p:cTn id="27" fill="hold">
                            <p:stCondLst>
                              <p:cond delay="500"/>
                            </p:stCondLst>
                            <p:childTnLst>
                              <p:par>
                                <p:cTn id="28" presetID="53" presetClass="entr" presetSubtype="0" fill="hold" nodeType="afterEffect">
                                  <p:stCondLst>
                                    <p:cond delay="0"/>
                                  </p:stCondLst>
                                  <p:childTnLst>
                                    <p:set>
                                      <p:cBhvr>
                                        <p:cTn id="29" dur="1" fill="hold">
                                          <p:stCondLst>
                                            <p:cond delay="0"/>
                                          </p:stCondLst>
                                        </p:cTn>
                                        <p:tgtEl>
                                          <p:spTgt spid="2050"/>
                                        </p:tgtEl>
                                        <p:attrNameLst>
                                          <p:attrName>style.visibility</p:attrName>
                                        </p:attrNameLst>
                                      </p:cBhvr>
                                      <p:to>
                                        <p:strVal val="visible"/>
                                      </p:to>
                                    </p:set>
                                    <p:anim calcmode="lin" valueType="num">
                                      <p:cBhvr>
                                        <p:cTn id="30" dur="500" fill="hold"/>
                                        <p:tgtEl>
                                          <p:spTgt spid="2050"/>
                                        </p:tgtEl>
                                        <p:attrNameLst>
                                          <p:attrName>ppt_w</p:attrName>
                                        </p:attrNameLst>
                                      </p:cBhvr>
                                      <p:tavLst>
                                        <p:tav tm="0">
                                          <p:val>
                                            <p:fltVal val="0"/>
                                          </p:val>
                                        </p:tav>
                                        <p:tav tm="100000">
                                          <p:val>
                                            <p:strVal val="#ppt_w"/>
                                          </p:val>
                                        </p:tav>
                                      </p:tavLst>
                                    </p:anim>
                                    <p:anim calcmode="lin" valueType="num">
                                      <p:cBhvr>
                                        <p:cTn id="31" dur="500" fill="hold"/>
                                        <p:tgtEl>
                                          <p:spTgt spid="2050"/>
                                        </p:tgtEl>
                                        <p:attrNameLst>
                                          <p:attrName>ppt_h</p:attrName>
                                        </p:attrNameLst>
                                      </p:cBhvr>
                                      <p:tavLst>
                                        <p:tav tm="0">
                                          <p:val>
                                            <p:fltVal val="0"/>
                                          </p:val>
                                        </p:tav>
                                        <p:tav tm="100000">
                                          <p:val>
                                            <p:strVal val="#ppt_h"/>
                                          </p:val>
                                        </p:tav>
                                      </p:tavLst>
                                    </p:anim>
                                    <p:animEffect transition="in" filter="fade">
                                      <p:cBhvr>
                                        <p:cTn id="32" dur="500"/>
                                        <p:tgtEl>
                                          <p:spTgt spid="2050"/>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5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53" presetClass="exit" presetSubtype="0" fill="hold" nodeType="clickEffect">
                                  <p:stCondLst>
                                    <p:cond delay="0"/>
                                  </p:stCondLst>
                                  <p:childTnLst>
                                    <p:anim calcmode="lin" valueType="num">
                                      <p:cBhvr>
                                        <p:cTn id="40" dur="500"/>
                                        <p:tgtEl>
                                          <p:spTgt spid="2050"/>
                                        </p:tgtEl>
                                        <p:attrNameLst>
                                          <p:attrName>ppt_w</p:attrName>
                                        </p:attrNameLst>
                                      </p:cBhvr>
                                      <p:tavLst>
                                        <p:tav tm="0">
                                          <p:val>
                                            <p:strVal val="ppt_w"/>
                                          </p:val>
                                        </p:tav>
                                        <p:tav tm="100000">
                                          <p:val>
                                            <p:fltVal val="0"/>
                                          </p:val>
                                        </p:tav>
                                      </p:tavLst>
                                    </p:anim>
                                    <p:anim calcmode="lin" valueType="num">
                                      <p:cBhvr>
                                        <p:cTn id="41" dur="500"/>
                                        <p:tgtEl>
                                          <p:spTgt spid="2050"/>
                                        </p:tgtEl>
                                        <p:attrNameLst>
                                          <p:attrName>ppt_h</p:attrName>
                                        </p:attrNameLst>
                                      </p:cBhvr>
                                      <p:tavLst>
                                        <p:tav tm="0">
                                          <p:val>
                                            <p:strVal val="ppt_h"/>
                                          </p:val>
                                        </p:tav>
                                        <p:tav tm="100000">
                                          <p:val>
                                            <p:fltVal val="0"/>
                                          </p:val>
                                        </p:tav>
                                      </p:tavLst>
                                    </p:anim>
                                    <p:animEffect transition="out" filter="fade">
                                      <p:cBhvr>
                                        <p:cTn id="42" dur="500"/>
                                        <p:tgtEl>
                                          <p:spTgt spid="2050"/>
                                        </p:tgtEl>
                                      </p:cBhvr>
                                    </p:animEffect>
                                    <p:set>
                                      <p:cBhvr>
                                        <p:cTn id="43" dur="1" fill="hold">
                                          <p:stCondLst>
                                            <p:cond delay="499"/>
                                          </p:stCondLst>
                                        </p:cTn>
                                        <p:tgtEl>
                                          <p:spTgt spid="2050"/>
                                        </p:tgtEl>
                                        <p:attrNameLst>
                                          <p:attrName>style.visibility</p:attrName>
                                        </p:attrNameLst>
                                      </p:cBhvr>
                                      <p:to>
                                        <p:strVal val="hidden"/>
                                      </p:to>
                                    </p:set>
                                  </p:childTnLst>
                                </p:cTn>
                              </p:par>
                              <p:par>
                                <p:cTn id="44" presetID="53" presetClass="exit" presetSubtype="0" fill="hold" nodeType="withEffect">
                                  <p:stCondLst>
                                    <p:cond delay="0"/>
                                  </p:stCondLst>
                                  <p:childTnLst>
                                    <p:anim calcmode="lin" valueType="num">
                                      <p:cBhvr>
                                        <p:cTn id="45" dur="500"/>
                                        <p:tgtEl>
                                          <p:spTgt spid="2051"/>
                                        </p:tgtEl>
                                        <p:attrNameLst>
                                          <p:attrName>ppt_w</p:attrName>
                                        </p:attrNameLst>
                                      </p:cBhvr>
                                      <p:tavLst>
                                        <p:tav tm="0">
                                          <p:val>
                                            <p:strVal val="ppt_w"/>
                                          </p:val>
                                        </p:tav>
                                        <p:tav tm="100000">
                                          <p:val>
                                            <p:fltVal val="0"/>
                                          </p:val>
                                        </p:tav>
                                      </p:tavLst>
                                    </p:anim>
                                    <p:anim calcmode="lin" valueType="num">
                                      <p:cBhvr>
                                        <p:cTn id="46" dur="500"/>
                                        <p:tgtEl>
                                          <p:spTgt spid="2051"/>
                                        </p:tgtEl>
                                        <p:attrNameLst>
                                          <p:attrName>ppt_h</p:attrName>
                                        </p:attrNameLst>
                                      </p:cBhvr>
                                      <p:tavLst>
                                        <p:tav tm="0">
                                          <p:val>
                                            <p:strVal val="ppt_h"/>
                                          </p:val>
                                        </p:tav>
                                        <p:tav tm="100000">
                                          <p:val>
                                            <p:fltVal val="0"/>
                                          </p:val>
                                        </p:tav>
                                      </p:tavLst>
                                    </p:anim>
                                    <p:animEffect transition="out" filter="fade">
                                      <p:cBhvr>
                                        <p:cTn id="47" dur="500"/>
                                        <p:tgtEl>
                                          <p:spTgt spid="2051"/>
                                        </p:tgtEl>
                                      </p:cBhvr>
                                    </p:animEffect>
                                    <p:set>
                                      <p:cBhvr>
                                        <p:cTn id="48" dur="1" fill="hold">
                                          <p:stCondLst>
                                            <p:cond delay="499"/>
                                          </p:stCondLst>
                                        </p:cTn>
                                        <p:tgtEl>
                                          <p:spTgt spid="20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m 14" descr="tux-einstein.png"/>
          <p:cNvPicPr>
            <a:picLocks noChangeAspect="1"/>
          </p:cNvPicPr>
          <p:nvPr/>
        </p:nvPicPr>
        <p:blipFill>
          <a:blip r:embed="rId2" cstate="print">
            <a:duotone>
              <a:prstClr val="black"/>
              <a:schemeClr val="accent2">
                <a:tint val="45000"/>
                <a:satMod val="400000"/>
              </a:schemeClr>
            </a:duotone>
          </a:blip>
          <a:stretch>
            <a:fillRect/>
          </a:stretch>
        </p:blipFill>
        <p:spPr>
          <a:xfrm>
            <a:off x="644598" y="2571744"/>
            <a:ext cx="1712824" cy="2071702"/>
          </a:xfrm>
          <a:prstGeom prst="rect">
            <a:avLst/>
          </a:prstGeom>
        </p:spPr>
      </p:pic>
      <p:pic>
        <p:nvPicPr>
          <p:cNvPr id="14" name="Imagem 5" descr="compaq-presario-f762nr-notebook-pc.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5857875" y="2571750"/>
            <a:ext cx="2571750" cy="2571750"/>
          </a:xfrm>
          <a:prstGeom prst="rect">
            <a:avLst/>
          </a:prstGeom>
          <a:noFill/>
          <a:ln w="9525">
            <a:noFill/>
            <a:miter lim="800000"/>
            <a:headEnd/>
            <a:tailEnd/>
          </a:ln>
        </p:spPr>
      </p:pic>
      <p:pic>
        <p:nvPicPr>
          <p:cNvPr id="18" name="Imagem 4" descr="consulta.bmp"/>
          <p:cNvPicPr>
            <a:picLocks noChangeAspect="1"/>
          </p:cNvPicPr>
          <p:nvPr/>
        </p:nvPicPr>
        <p:blipFill>
          <a:blip r:embed="rId4" cstate="print"/>
          <a:srcRect/>
          <a:stretch>
            <a:fillRect/>
          </a:stretch>
        </p:blipFill>
        <p:spPr bwMode="auto">
          <a:xfrm>
            <a:off x="6286512" y="3000372"/>
            <a:ext cx="1714500" cy="1150938"/>
          </a:xfrm>
          <a:prstGeom prst="rect">
            <a:avLst/>
          </a:prstGeom>
          <a:noFill/>
          <a:ln w="9525">
            <a:noFill/>
            <a:miter lim="800000"/>
            <a:headEnd/>
            <a:tailEnd/>
          </a:ln>
        </p:spPr>
      </p:pic>
      <p:sp>
        <p:nvSpPr>
          <p:cNvPr id="2" name="Título 1"/>
          <p:cNvSpPr>
            <a:spLocks noGrp="1"/>
          </p:cNvSpPr>
          <p:nvPr>
            <p:ph type="title"/>
          </p:nvPr>
        </p:nvSpPr>
        <p:spPr/>
        <p:txBody>
          <a:bodyPr/>
          <a:lstStyle/>
          <a:p>
            <a:pPr>
              <a:defRPr/>
            </a:pPr>
            <a:r>
              <a:rPr lang="pt-BR" dirty="0" smtClean="0"/>
              <a:t>Cenário atual</a:t>
            </a:r>
            <a:endParaRPr lang="pt-BR" dirty="0"/>
          </a:p>
        </p:txBody>
      </p:sp>
      <p:pic>
        <p:nvPicPr>
          <p:cNvPr id="24" name="Imagem 23" descr="tux-einstein.png"/>
          <p:cNvPicPr>
            <a:picLocks noChangeAspect="1"/>
          </p:cNvPicPr>
          <p:nvPr/>
        </p:nvPicPr>
        <p:blipFill>
          <a:blip r:embed="rId2" cstate="print">
            <a:duotone>
              <a:prstClr val="black"/>
              <a:schemeClr val="accent3">
                <a:tint val="45000"/>
                <a:satMod val="400000"/>
              </a:schemeClr>
            </a:duotone>
          </a:blip>
          <a:stretch>
            <a:fillRect/>
          </a:stretch>
        </p:blipFill>
        <p:spPr>
          <a:xfrm>
            <a:off x="287408" y="3803200"/>
            <a:ext cx="998444" cy="1207642"/>
          </a:xfrm>
          <a:prstGeom prst="rect">
            <a:avLst/>
          </a:prstGeom>
          <a:noFill/>
        </p:spPr>
      </p:pic>
      <p:pic>
        <p:nvPicPr>
          <p:cNvPr id="25" name="Imagem 24" descr="tux-einstein.png"/>
          <p:cNvPicPr>
            <a:picLocks noChangeAspect="1"/>
          </p:cNvPicPr>
          <p:nvPr/>
        </p:nvPicPr>
        <p:blipFill>
          <a:blip r:embed="rId2" cstate="print">
            <a:duotone>
              <a:prstClr val="black"/>
              <a:schemeClr val="accent5">
                <a:tint val="45000"/>
                <a:satMod val="400000"/>
              </a:schemeClr>
            </a:duotone>
          </a:blip>
          <a:stretch>
            <a:fillRect/>
          </a:stretch>
        </p:blipFill>
        <p:spPr>
          <a:xfrm>
            <a:off x="500034" y="4000504"/>
            <a:ext cx="998444" cy="1207642"/>
          </a:xfrm>
          <a:prstGeom prst="rect">
            <a:avLst/>
          </a:prstGeom>
        </p:spPr>
      </p:pic>
      <p:pic>
        <p:nvPicPr>
          <p:cNvPr id="26" name="Imagem 25" descr="tux-einstein.png"/>
          <p:cNvPicPr>
            <a:picLocks noChangeAspect="1"/>
          </p:cNvPicPr>
          <p:nvPr/>
        </p:nvPicPr>
        <p:blipFill>
          <a:blip r:embed="rId2" cstate="print">
            <a:duotone>
              <a:prstClr val="black"/>
              <a:schemeClr val="accent1">
                <a:tint val="45000"/>
                <a:satMod val="400000"/>
              </a:schemeClr>
            </a:duotone>
          </a:blip>
          <a:stretch>
            <a:fillRect/>
          </a:stretch>
        </p:blipFill>
        <p:spPr>
          <a:xfrm>
            <a:off x="714348" y="4214818"/>
            <a:ext cx="998444" cy="1207642"/>
          </a:xfrm>
          <a:prstGeom prst="rect">
            <a:avLst/>
          </a:prstGeom>
        </p:spPr>
      </p:pic>
      <p:pic>
        <p:nvPicPr>
          <p:cNvPr id="12" name="Imagem 8" descr="rede 2.JP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3714744" y="1857364"/>
            <a:ext cx="5143500" cy="3687763"/>
          </a:xfrm>
          <a:prstGeom prst="rect">
            <a:avLst/>
          </a:prstGeom>
          <a:noFill/>
          <a:ln w="9525">
            <a:noFill/>
            <a:miter lim="800000"/>
            <a:headEnd/>
            <a:tailEnd/>
          </a:ln>
        </p:spPr>
      </p:pic>
      <p:sp>
        <p:nvSpPr>
          <p:cNvPr id="16" name="Retângulo 15"/>
          <p:cNvSpPr/>
          <p:nvPr/>
        </p:nvSpPr>
        <p:spPr>
          <a:xfrm>
            <a:off x="1643042" y="3000372"/>
            <a:ext cx="1143008" cy="1500198"/>
          </a:xfrm>
          <a:prstGeom prst="rect">
            <a:avLst/>
          </a:prstGeom>
          <a:solidFill>
            <a:srgbClr val="FFFF00"/>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17" name="Retângulo 16"/>
          <p:cNvSpPr/>
          <p:nvPr/>
        </p:nvSpPr>
        <p:spPr>
          <a:xfrm>
            <a:off x="1500166" y="3071810"/>
            <a:ext cx="1143008" cy="1500198"/>
          </a:xfrm>
          <a:prstGeom prst="rect">
            <a:avLst/>
          </a:prstGeom>
          <a:blipFill>
            <a:blip r:embed="rId6" cstate="print"/>
            <a:tile tx="0" ty="0" sx="100000" sy="100000" flip="none" algn="tl"/>
          </a:blip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pic>
        <p:nvPicPr>
          <p:cNvPr id="19" name="Imagem 18" descr="resultado BLAST.bmp"/>
          <p:cNvPicPr>
            <a:picLocks noChangeAspect="1"/>
          </p:cNvPicPr>
          <p:nvPr/>
        </p:nvPicPr>
        <p:blipFill>
          <a:blip r:embed="rId7" cstate="print"/>
          <a:srcRect/>
          <a:stretch>
            <a:fillRect/>
          </a:stretch>
        </p:blipFill>
        <p:spPr bwMode="auto">
          <a:xfrm>
            <a:off x="1500166" y="3373452"/>
            <a:ext cx="1126501" cy="912804"/>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18"/>
                                        </p:tgtEl>
                                      </p:cBhvr>
                                    </p:animEffect>
                                    <p:set>
                                      <p:cBhvr>
                                        <p:cTn id="10" dur="1" fill="hold">
                                          <p:stCondLst>
                                            <p:cond delay="1999"/>
                                          </p:stCondLst>
                                        </p:cTn>
                                        <p:tgtEl>
                                          <p:spTgt spid="1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pt-BR" dirty="0" smtClean="0"/>
              <a:t>Missão</a:t>
            </a:r>
            <a:endParaRPr lang="pt-BR" dirty="0"/>
          </a:p>
        </p:txBody>
      </p:sp>
      <p:sp>
        <p:nvSpPr>
          <p:cNvPr id="17411" name="Espaço Reservado para Conteúdo 4"/>
          <p:cNvSpPr>
            <a:spLocks noGrp="1"/>
          </p:cNvSpPr>
          <p:nvPr>
            <p:ph idx="1"/>
          </p:nvPr>
        </p:nvSpPr>
        <p:spPr/>
        <p:txBody>
          <a:bodyPr/>
          <a:lstStyle/>
          <a:p>
            <a:r>
              <a:rPr lang="pt-BR" sz="4000" smtClean="0">
                <a:latin typeface="Times New Roman" pitchFamily="18" charset="0"/>
                <a:cs typeface="Times New Roman" pitchFamily="18" charset="0"/>
              </a:rPr>
              <a:t>Solucionar de forma otimizada os problemas que exijam alto esforço computacional e assim assegurar a satisfação dos clientes</a:t>
            </a:r>
          </a:p>
          <a:p>
            <a:endParaRPr lang="pt-BR"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Problemas</a:t>
            </a:r>
            <a:endParaRPr lang="pt-BR" dirty="0"/>
          </a:p>
        </p:txBody>
      </p:sp>
      <p:sp>
        <p:nvSpPr>
          <p:cNvPr id="3" name="Espaço Reservado para Conteúdo 2"/>
          <p:cNvSpPr>
            <a:spLocks noGrp="1"/>
          </p:cNvSpPr>
          <p:nvPr>
            <p:ph idx="1"/>
          </p:nvPr>
        </p:nvSpPr>
        <p:spPr/>
        <p:txBody>
          <a:bodyPr/>
          <a:lstStyle/>
          <a:p>
            <a:pPr algn="just"/>
            <a:r>
              <a:rPr lang="pt-BR" sz="2800" dirty="0" smtClean="0"/>
              <a:t>Não armazenamento de configurações do usuário</a:t>
            </a:r>
          </a:p>
          <a:p>
            <a:pPr algn="just"/>
            <a:r>
              <a:rPr lang="pt-BR" sz="2800" dirty="0" smtClean="0"/>
              <a:t>Processamento muito demorado</a:t>
            </a:r>
          </a:p>
          <a:p>
            <a:pPr algn="just"/>
            <a:r>
              <a:rPr lang="pt-BR" sz="2800" dirty="0" smtClean="0"/>
              <a:t>Uso do algoritmo blast (menos preciso que o Smith-Waterman)</a:t>
            </a:r>
          </a:p>
          <a:p>
            <a:pPr algn="just"/>
            <a:r>
              <a:rPr lang="pt-BR" sz="2800" dirty="0" smtClean="0"/>
              <a:t>Penalidades aumentam muito o tempo de busca</a:t>
            </a:r>
          </a:p>
          <a:p>
            <a:pPr algn="just"/>
            <a:r>
              <a:rPr lang="pt-BR" sz="2800" dirty="0" smtClean="0"/>
              <a:t>Saída não corresponde às reais necessidades do usuário. </a:t>
            </a:r>
          </a:p>
          <a:p>
            <a:pPr lvl="1" algn="just">
              <a:buFont typeface="Wingdings" pitchFamily="2" charset="2"/>
              <a:buChar char="Ø"/>
            </a:pPr>
            <a:r>
              <a:rPr lang="pt-BR" sz="1800" b="1" dirty="0" smtClean="0"/>
              <a:t>Em pesquisa realizada com 10 usuários, 100% respondeu que a saída é complexa e tem excesso de informações.</a:t>
            </a:r>
          </a:p>
          <a:p>
            <a:pPr>
              <a:buNone/>
            </a:pPr>
            <a:endParaRPr lang="pt-BR" sz="2400" dirty="0" smtClean="0"/>
          </a:p>
          <a:p>
            <a:pPr>
              <a:buNone/>
            </a:pPr>
            <a:endParaRPr lang="pt-BR" sz="2400" dirty="0" smtClean="0"/>
          </a:p>
          <a:p>
            <a:pPr>
              <a:buNone/>
            </a:pPr>
            <a:endParaRPr lang="pt-BR" sz="2400" dirty="0" smtClean="0"/>
          </a:p>
          <a:p>
            <a:endParaRPr lang="pt-BR" sz="2400" dirty="0" smtClean="0"/>
          </a:p>
          <a:p>
            <a:endParaRPr lang="pt-B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Problemas</a:t>
            </a:r>
            <a:endParaRPr lang="pt-BR" dirty="0"/>
          </a:p>
        </p:txBody>
      </p:sp>
      <p:sp>
        <p:nvSpPr>
          <p:cNvPr id="3" name="Espaço Reservado para Conteúdo 2"/>
          <p:cNvSpPr>
            <a:spLocks noGrp="1"/>
          </p:cNvSpPr>
          <p:nvPr>
            <p:ph idx="1"/>
          </p:nvPr>
        </p:nvSpPr>
        <p:spPr/>
        <p:txBody>
          <a:bodyPr/>
          <a:lstStyle/>
          <a:p>
            <a:pPr algn="just"/>
            <a:r>
              <a:rPr lang="pt-BR" sz="2800" dirty="0" smtClean="0"/>
              <a:t>Necessidade de criar programas para formatar a saída, para fazer o download dos bancos mundiais e para manter suas atualizações.</a:t>
            </a:r>
          </a:p>
          <a:p>
            <a:pPr algn="just"/>
            <a:r>
              <a:rPr lang="pt-BR" sz="2800" dirty="0" smtClean="0"/>
              <a:t>Necessidade de montar rede local para compartilhar dados entre membros de uma mesma pesquisa</a:t>
            </a:r>
          </a:p>
          <a:p>
            <a:pPr algn="just"/>
            <a:r>
              <a:rPr lang="pt-BR" sz="2800" dirty="0" smtClean="0"/>
              <a:t>Dificuldade de acesso fora da rede local</a:t>
            </a:r>
          </a:p>
          <a:p>
            <a:pPr>
              <a:buNone/>
            </a:pPr>
            <a:endParaRPr lang="pt-BR" sz="2400" dirty="0" smtClean="0"/>
          </a:p>
          <a:p>
            <a:pPr>
              <a:buNone/>
            </a:pPr>
            <a:endParaRPr lang="pt-BR" sz="2400" dirty="0" smtClean="0"/>
          </a:p>
          <a:p>
            <a:pPr>
              <a:buNone/>
            </a:pPr>
            <a:endParaRPr lang="pt-BR" sz="2400" dirty="0" smtClean="0"/>
          </a:p>
          <a:p>
            <a:endParaRPr lang="pt-BR" sz="2400" dirty="0" smtClean="0"/>
          </a:p>
          <a:p>
            <a:endParaRPr lang="pt-B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Valores desejados</a:t>
            </a:r>
            <a:endParaRPr lang="pt-BR" dirty="0"/>
          </a:p>
        </p:txBody>
      </p:sp>
      <p:sp>
        <p:nvSpPr>
          <p:cNvPr id="3" name="Espaço Reservado para Conteúdo 2"/>
          <p:cNvSpPr>
            <a:spLocks noGrp="1"/>
          </p:cNvSpPr>
          <p:nvPr>
            <p:ph idx="1"/>
          </p:nvPr>
        </p:nvSpPr>
        <p:spPr/>
        <p:txBody>
          <a:bodyPr/>
          <a:lstStyle/>
          <a:p>
            <a:pPr algn="just"/>
            <a:r>
              <a:rPr lang="pt-BR" sz="2800" dirty="0" smtClean="0"/>
              <a:t>Armazenamento de configurações de entrada e saída</a:t>
            </a:r>
          </a:p>
          <a:p>
            <a:pPr algn="just"/>
            <a:r>
              <a:rPr lang="pt-BR" sz="2800" dirty="0" smtClean="0"/>
              <a:t>Velocidade</a:t>
            </a:r>
          </a:p>
          <a:p>
            <a:pPr algn="just"/>
            <a:r>
              <a:rPr lang="pt-BR" sz="2800" dirty="0" smtClean="0"/>
              <a:t>Privacidade = fazer comparação com banco privado antes de integrar os dados ao banco mundial</a:t>
            </a:r>
          </a:p>
          <a:p>
            <a:pPr algn="just"/>
            <a:r>
              <a:rPr lang="pt-BR" sz="2800" dirty="0" smtClean="0"/>
              <a:t>Usar o algoritmo Smith-Waterman na comparação</a:t>
            </a:r>
          </a:p>
          <a:p>
            <a:endParaRPr lang="pt-BR" sz="2400" dirty="0" smtClean="0"/>
          </a:p>
          <a:p>
            <a:endParaRPr lang="pt-BR" sz="2400" dirty="0" smtClean="0"/>
          </a:p>
          <a:p>
            <a:endParaRPr lang="pt-B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Valores desejados</a:t>
            </a:r>
            <a:endParaRPr lang="pt-BR" dirty="0"/>
          </a:p>
        </p:txBody>
      </p:sp>
      <p:sp>
        <p:nvSpPr>
          <p:cNvPr id="3" name="Espaço Reservado para Conteúdo 2"/>
          <p:cNvSpPr>
            <a:spLocks noGrp="1"/>
          </p:cNvSpPr>
          <p:nvPr>
            <p:ph idx="1"/>
          </p:nvPr>
        </p:nvSpPr>
        <p:spPr/>
        <p:txBody>
          <a:bodyPr/>
          <a:lstStyle/>
          <a:p>
            <a:pPr algn="just"/>
            <a:r>
              <a:rPr lang="pt-BR" sz="2800" dirty="0" smtClean="0"/>
              <a:t>Disponibilidade = facilidade de acesso aos dados da pesquisa de qualquer lugar</a:t>
            </a:r>
          </a:p>
          <a:p>
            <a:pPr algn="just"/>
            <a:r>
              <a:rPr lang="pt-BR" sz="2800" dirty="0" smtClean="0"/>
              <a:t>Compartilhamento de dados na web = compartilhar dados entre membros da pesquisa sem precisar montar rede local</a:t>
            </a:r>
          </a:p>
          <a:p>
            <a:pPr algn="just"/>
            <a:r>
              <a:rPr lang="pt-BR" sz="2800" dirty="0" smtClean="0"/>
              <a:t>Não precisar fazer download e manter atualizações do banco mundial</a:t>
            </a:r>
          </a:p>
          <a:p>
            <a:endParaRPr lang="pt-BR" sz="2400" dirty="0" smtClean="0"/>
          </a:p>
          <a:p>
            <a:endParaRPr lang="pt-BR" sz="2400" dirty="0" smtClean="0"/>
          </a:p>
          <a:p>
            <a:endParaRPr lang="pt-B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Concorrentes</a:t>
            </a:r>
            <a:endParaRPr lang="pt-BR" dirty="0"/>
          </a:p>
        </p:txBody>
      </p:sp>
      <p:pic>
        <p:nvPicPr>
          <p:cNvPr id="4" name="Imagem 3" descr="clcbio_normal.jpg"/>
          <p:cNvPicPr>
            <a:picLocks noChangeAspect="1"/>
          </p:cNvPicPr>
          <p:nvPr/>
        </p:nvPicPr>
        <p:blipFill>
          <a:blip r:embed="rId2" cstate="print"/>
          <a:srcRect/>
          <a:stretch>
            <a:fillRect/>
          </a:stretch>
        </p:blipFill>
        <p:spPr bwMode="auto">
          <a:xfrm>
            <a:off x="3929058" y="4857759"/>
            <a:ext cx="1571636" cy="1571633"/>
          </a:xfrm>
          <a:prstGeom prst="rect">
            <a:avLst/>
          </a:prstGeom>
          <a:solidFill>
            <a:schemeClr val="bg1"/>
          </a:solidFill>
          <a:ln w="9525">
            <a:noFill/>
            <a:miter lim="800000"/>
            <a:headEnd/>
            <a:tailEnd/>
          </a:ln>
        </p:spPr>
      </p:pic>
      <p:pic>
        <p:nvPicPr>
          <p:cNvPr id="5" name="Imagem 4" descr="485px-US-NLM-NCBI-Logo.svg.png"/>
          <p:cNvPicPr>
            <a:picLocks noChangeAspect="1"/>
          </p:cNvPicPr>
          <p:nvPr/>
        </p:nvPicPr>
        <p:blipFill>
          <a:blip r:embed="rId3" cstate="print"/>
          <a:srcRect/>
          <a:stretch>
            <a:fillRect/>
          </a:stretch>
        </p:blipFill>
        <p:spPr bwMode="auto">
          <a:xfrm rot="21131514">
            <a:off x="1378668" y="2969262"/>
            <a:ext cx="1187391" cy="1447428"/>
          </a:xfrm>
          <a:prstGeom prst="rect">
            <a:avLst/>
          </a:prstGeom>
          <a:noFill/>
          <a:ln w="9525">
            <a:noFill/>
            <a:miter lim="800000"/>
            <a:headEnd/>
            <a:tailEnd/>
          </a:ln>
        </p:spPr>
      </p:pic>
      <p:sp>
        <p:nvSpPr>
          <p:cNvPr id="7" name="CaixaDeTexto 6"/>
          <p:cNvSpPr txBox="1"/>
          <p:nvPr/>
        </p:nvSpPr>
        <p:spPr>
          <a:xfrm>
            <a:off x="785786" y="1928802"/>
            <a:ext cx="2428892" cy="369332"/>
          </a:xfrm>
          <a:prstGeom prst="rect">
            <a:avLst/>
          </a:prstGeom>
          <a:noFill/>
        </p:spPr>
        <p:txBody>
          <a:bodyPr wrap="square" rtlCol="0">
            <a:spAutoFit/>
          </a:bodyPr>
          <a:lstStyle/>
          <a:p>
            <a:pPr marL="341313" indent="-341313" eaLnBrk="0" hangingPunct="0">
              <a:spcBef>
                <a:spcPct val="20000"/>
              </a:spcBef>
              <a:buClr>
                <a:schemeClr val="accent1"/>
              </a:buClr>
              <a:buSzPct val="70000"/>
            </a:pPr>
            <a:r>
              <a:rPr lang="pt-BR" dirty="0" smtClean="0">
                <a:solidFill>
                  <a:schemeClr val="tx2"/>
                </a:solidFill>
                <a:latin typeface="+mn-lt"/>
                <a:cs typeface="+mn-cs"/>
              </a:rPr>
              <a:t>Produtos on-line</a:t>
            </a:r>
          </a:p>
        </p:txBody>
      </p:sp>
      <p:pic>
        <p:nvPicPr>
          <p:cNvPr id="1026" name="Picture 2"/>
          <p:cNvPicPr>
            <a:picLocks noChangeAspect="1" noChangeArrowheads="1"/>
          </p:cNvPicPr>
          <p:nvPr/>
        </p:nvPicPr>
        <p:blipFill>
          <a:blip r:embed="rId4" cstate="print"/>
          <a:srcRect/>
          <a:stretch>
            <a:fillRect/>
          </a:stretch>
        </p:blipFill>
        <p:spPr bwMode="auto">
          <a:xfrm rot="19624867">
            <a:off x="407405" y="3061127"/>
            <a:ext cx="2439006" cy="379695"/>
          </a:xfrm>
          <a:prstGeom prst="rect">
            <a:avLst/>
          </a:prstGeom>
          <a:noFill/>
          <a:ln w="9525">
            <a:noFill/>
            <a:miter lim="800000"/>
            <a:headEnd/>
            <a:tailEnd/>
          </a:ln>
        </p:spPr>
      </p:pic>
      <p:pic>
        <p:nvPicPr>
          <p:cNvPr id="6" name="Imagem 3" descr="logo embl.bmp"/>
          <p:cNvPicPr>
            <a:picLocks noChangeAspect="1"/>
          </p:cNvPicPr>
          <p:nvPr/>
        </p:nvPicPr>
        <p:blipFill>
          <a:blip r:embed="rId5" cstate="print"/>
          <a:srcRect/>
          <a:stretch>
            <a:fillRect/>
          </a:stretch>
        </p:blipFill>
        <p:spPr bwMode="auto">
          <a:xfrm rot="911608">
            <a:off x="1724748" y="3193379"/>
            <a:ext cx="1549719" cy="576027"/>
          </a:xfrm>
          <a:prstGeom prst="rect">
            <a:avLst/>
          </a:prstGeom>
          <a:noFill/>
          <a:ln w="9525">
            <a:noFill/>
            <a:miter lim="800000"/>
            <a:headEnd/>
            <a:tailEnd/>
          </a:ln>
        </p:spPr>
      </p:pic>
      <p:pic>
        <p:nvPicPr>
          <p:cNvPr id="8" name="Imagem 7" descr="485px-US-NLM-NCBI-Logo.svg.png"/>
          <p:cNvPicPr>
            <a:picLocks noChangeAspect="1"/>
          </p:cNvPicPr>
          <p:nvPr/>
        </p:nvPicPr>
        <p:blipFill>
          <a:blip r:embed="rId3" cstate="print"/>
          <a:srcRect/>
          <a:stretch>
            <a:fillRect/>
          </a:stretch>
        </p:blipFill>
        <p:spPr bwMode="auto">
          <a:xfrm>
            <a:off x="6500826" y="2928934"/>
            <a:ext cx="1285884" cy="1588444"/>
          </a:xfrm>
          <a:prstGeom prst="rect">
            <a:avLst/>
          </a:prstGeom>
          <a:noFill/>
          <a:ln w="9525">
            <a:noFill/>
            <a:miter lim="800000"/>
            <a:headEnd/>
            <a:tailEnd/>
          </a:ln>
        </p:spPr>
      </p:pic>
      <p:pic>
        <p:nvPicPr>
          <p:cNvPr id="9" name="Imagem 3" descr="logo embl.bmp"/>
          <p:cNvPicPr>
            <a:picLocks noChangeAspect="1"/>
          </p:cNvPicPr>
          <p:nvPr/>
        </p:nvPicPr>
        <p:blipFill>
          <a:blip r:embed="rId5" cstate="print"/>
          <a:srcRect/>
          <a:stretch>
            <a:fillRect/>
          </a:stretch>
        </p:blipFill>
        <p:spPr bwMode="auto">
          <a:xfrm rot="19516777">
            <a:off x="5885430" y="3022622"/>
            <a:ext cx="1510199" cy="568840"/>
          </a:xfrm>
          <a:prstGeom prst="rect">
            <a:avLst/>
          </a:prstGeom>
          <a:noFill/>
          <a:ln w="9525">
            <a:noFill/>
            <a:miter lim="800000"/>
            <a:headEnd/>
            <a:tailEnd/>
          </a:ln>
        </p:spPr>
      </p:pic>
      <p:sp>
        <p:nvSpPr>
          <p:cNvPr id="10" name="CaixaDeTexto 9"/>
          <p:cNvSpPr txBox="1"/>
          <p:nvPr/>
        </p:nvSpPr>
        <p:spPr>
          <a:xfrm>
            <a:off x="5929322" y="2000240"/>
            <a:ext cx="2571768" cy="369332"/>
          </a:xfrm>
          <a:prstGeom prst="rect">
            <a:avLst/>
          </a:prstGeom>
          <a:noFill/>
        </p:spPr>
        <p:txBody>
          <a:bodyPr wrap="square" rtlCol="0">
            <a:spAutoFit/>
          </a:bodyPr>
          <a:lstStyle/>
          <a:p>
            <a:pPr marL="341313" indent="-341313" eaLnBrk="0" hangingPunct="0">
              <a:spcBef>
                <a:spcPct val="20000"/>
              </a:spcBef>
              <a:buClr>
                <a:schemeClr val="accent1"/>
              </a:buClr>
              <a:buSzPct val="70000"/>
            </a:pPr>
            <a:r>
              <a:rPr lang="pt-BR" dirty="0" smtClean="0">
                <a:solidFill>
                  <a:schemeClr val="tx2"/>
                </a:solidFill>
                <a:latin typeface="+mn-lt"/>
                <a:cs typeface="+mn-cs"/>
              </a:rPr>
              <a:t>Produtos desktop</a:t>
            </a:r>
          </a:p>
        </p:txBody>
      </p:sp>
      <p:sp>
        <p:nvSpPr>
          <p:cNvPr id="11" name="CaixaDeTexto 10"/>
          <p:cNvSpPr txBox="1"/>
          <p:nvPr/>
        </p:nvSpPr>
        <p:spPr>
          <a:xfrm>
            <a:off x="4214810" y="4357694"/>
            <a:ext cx="1214446" cy="369332"/>
          </a:xfrm>
          <a:prstGeom prst="rect">
            <a:avLst/>
          </a:prstGeom>
          <a:noFill/>
        </p:spPr>
        <p:txBody>
          <a:bodyPr wrap="square" rtlCol="0">
            <a:spAutoFit/>
          </a:bodyPr>
          <a:lstStyle/>
          <a:p>
            <a:pPr marL="341313" indent="-341313" eaLnBrk="0" hangingPunct="0">
              <a:spcBef>
                <a:spcPct val="20000"/>
              </a:spcBef>
              <a:buClr>
                <a:schemeClr val="accent1"/>
              </a:buClr>
              <a:buSzPct val="70000"/>
            </a:pPr>
            <a:r>
              <a:rPr lang="pt-BR" dirty="0" smtClean="0">
                <a:solidFill>
                  <a:schemeClr val="tx2"/>
                </a:solidFill>
                <a:latin typeface="+mn-lt"/>
                <a:cs typeface="+mn-cs"/>
              </a:rPr>
              <a:t>Cubo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a:off x="285720" y="1214422"/>
            <a:ext cx="8715436" cy="485778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p:cNvSpPr>
            <a:spLocks noGrp="1"/>
          </p:cNvSpPr>
          <p:nvPr>
            <p:ph type="title"/>
          </p:nvPr>
        </p:nvSpPr>
        <p:spPr/>
        <p:txBody>
          <a:bodyPr/>
          <a:lstStyle/>
          <a:p>
            <a:r>
              <a:rPr lang="pt-BR" dirty="0" smtClean="0"/>
              <a:t>Curva de valor</a:t>
            </a:r>
            <a:endParaRPr lang="pt-BR" dirty="0"/>
          </a:p>
        </p:txBody>
      </p:sp>
      <p:graphicFrame>
        <p:nvGraphicFramePr>
          <p:cNvPr id="4" name="Espaço Reservado para Conteúdo 3"/>
          <p:cNvGraphicFramePr>
            <a:graphicFrameLocks noGrp="1"/>
          </p:cNvGraphicFramePr>
          <p:nvPr>
            <p:ph idx="1"/>
          </p:nvPr>
        </p:nvGraphicFramePr>
        <p:xfrm>
          <a:off x="304800" y="1554163"/>
          <a:ext cx="8686800" cy="4525962"/>
        </p:xfrm>
        <a:graphic>
          <a:graphicData uri="http://schemas.openxmlformats.org/drawingml/2006/chart">
            <c:chart xmlns:c="http://schemas.openxmlformats.org/drawingml/2006/chart" xmlns:r="http://schemas.openxmlformats.org/officeDocument/2006/relationships" r:id="rId2"/>
          </a:graphicData>
        </a:graphic>
      </p:graphicFrame>
      <p:pic>
        <p:nvPicPr>
          <p:cNvPr id="6" name="Imagem 5" descr="485px-US-NLM-NCBI-Logo.svg.png"/>
          <p:cNvPicPr>
            <a:picLocks noChangeAspect="1"/>
          </p:cNvPicPr>
          <p:nvPr/>
        </p:nvPicPr>
        <p:blipFill>
          <a:blip r:embed="rId3" cstate="print"/>
          <a:srcRect/>
          <a:stretch>
            <a:fillRect/>
          </a:stretch>
        </p:blipFill>
        <p:spPr bwMode="auto">
          <a:xfrm rot="21131514">
            <a:off x="7060400" y="754685"/>
            <a:ext cx="1187391" cy="1447428"/>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rot="19624867">
            <a:off x="6089137" y="846550"/>
            <a:ext cx="2439006" cy="379695"/>
          </a:xfrm>
          <a:prstGeom prst="rect">
            <a:avLst/>
          </a:prstGeom>
          <a:noFill/>
          <a:ln w="9525">
            <a:noFill/>
            <a:miter lim="800000"/>
            <a:headEnd/>
            <a:tailEnd/>
          </a:ln>
        </p:spPr>
      </p:pic>
      <p:pic>
        <p:nvPicPr>
          <p:cNvPr id="8" name="Imagem 3" descr="logo embl.bmp"/>
          <p:cNvPicPr>
            <a:picLocks noChangeAspect="1"/>
          </p:cNvPicPr>
          <p:nvPr/>
        </p:nvPicPr>
        <p:blipFill>
          <a:blip r:embed="rId5" cstate="print"/>
          <a:srcRect/>
          <a:stretch>
            <a:fillRect/>
          </a:stretch>
        </p:blipFill>
        <p:spPr bwMode="auto">
          <a:xfrm rot="911608">
            <a:off x="7406480" y="978802"/>
            <a:ext cx="1549719" cy="576027"/>
          </a:xfrm>
          <a:prstGeom prst="rect">
            <a:avLst/>
          </a:prstGeom>
          <a:noFill/>
          <a:ln w="9525">
            <a:noFill/>
            <a:miter lim="800000"/>
            <a:headEnd/>
            <a:tailEnd/>
          </a:ln>
        </p:spPr>
      </p:pic>
      <p:pic>
        <p:nvPicPr>
          <p:cNvPr id="9" name="Imagem 8" descr="485px-US-NLM-NCBI-Logo.svg.png"/>
          <p:cNvPicPr>
            <a:picLocks noChangeAspect="1"/>
          </p:cNvPicPr>
          <p:nvPr/>
        </p:nvPicPr>
        <p:blipFill>
          <a:blip r:embed="rId3" cstate="print"/>
          <a:srcRect/>
          <a:stretch>
            <a:fillRect/>
          </a:stretch>
        </p:blipFill>
        <p:spPr bwMode="auto">
          <a:xfrm>
            <a:off x="7286644" y="642918"/>
            <a:ext cx="1285884" cy="1588444"/>
          </a:xfrm>
          <a:prstGeom prst="rect">
            <a:avLst/>
          </a:prstGeom>
          <a:noFill/>
          <a:ln w="9525">
            <a:noFill/>
            <a:miter lim="800000"/>
            <a:headEnd/>
            <a:tailEnd/>
          </a:ln>
        </p:spPr>
      </p:pic>
      <p:pic>
        <p:nvPicPr>
          <p:cNvPr id="10" name="Imagem 3" descr="logo embl.bmp"/>
          <p:cNvPicPr>
            <a:picLocks noChangeAspect="1"/>
          </p:cNvPicPr>
          <p:nvPr/>
        </p:nvPicPr>
        <p:blipFill>
          <a:blip r:embed="rId5" cstate="print"/>
          <a:srcRect/>
          <a:stretch>
            <a:fillRect/>
          </a:stretch>
        </p:blipFill>
        <p:spPr bwMode="auto">
          <a:xfrm rot="19516777">
            <a:off x="6671248" y="736606"/>
            <a:ext cx="1510199" cy="568840"/>
          </a:xfrm>
          <a:prstGeom prst="rect">
            <a:avLst/>
          </a:prstGeom>
          <a:noFill/>
          <a:ln w="9525">
            <a:noFill/>
            <a:miter lim="800000"/>
            <a:headEnd/>
            <a:tailEnd/>
          </a:ln>
        </p:spPr>
      </p:pic>
      <p:pic>
        <p:nvPicPr>
          <p:cNvPr id="11" name="Imagem 10" descr="clcbio_normal.jpg"/>
          <p:cNvPicPr>
            <a:picLocks noChangeAspect="1"/>
          </p:cNvPicPr>
          <p:nvPr/>
        </p:nvPicPr>
        <p:blipFill>
          <a:blip r:embed="rId6" cstate="print"/>
          <a:srcRect/>
          <a:stretch>
            <a:fillRect/>
          </a:stretch>
        </p:blipFill>
        <p:spPr bwMode="auto">
          <a:xfrm>
            <a:off x="7143768" y="714356"/>
            <a:ext cx="1571636" cy="1571633"/>
          </a:xfrm>
          <a:prstGeom prst="rect">
            <a:avLst/>
          </a:prstGeom>
          <a:solidFill>
            <a:schemeClr val="bg1"/>
          </a:solid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7"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graphicEl>
                                              <a:chart seriesIdx="0" categoryIdx="-4" bldStep="series"/>
                                            </p:graphicEl>
                                          </p:spTgt>
                                        </p:tgtEl>
                                        <p:attrNameLst>
                                          <p:attrName>style.visibility</p:attrName>
                                        </p:attrNameLst>
                                      </p:cBhvr>
                                      <p:to>
                                        <p:strVal val="visible"/>
                                      </p:to>
                                    </p:set>
                                    <p:anim calcmode="lin" valueType="num">
                                      <p:cBhvr additive="base">
                                        <p:cTn id="21" dur="500" fill="hold"/>
                                        <p:tgtEl>
                                          <p:spTgt spid="4">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graphicEl>
                                              <a:chart seriesIdx="0"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7"/>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8"/>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
                                            <p:graphicEl>
                                              <a:chart seriesIdx="1" categoryIdx="-4" bldStep="series"/>
                                            </p:graphicEl>
                                          </p:spTgt>
                                        </p:tgtEl>
                                        <p:attrNameLst>
                                          <p:attrName>style.visibility</p:attrName>
                                        </p:attrNameLst>
                                      </p:cBhvr>
                                      <p:to>
                                        <p:strVal val="visible"/>
                                      </p:to>
                                    </p:set>
                                    <p:anim calcmode="lin" valueType="num">
                                      <p:cBhvr additive="base">
                                        <p:cTn id="39" dur="500" fill="hold"/>
                                        <p:tgtEl>
                                          <p:spTgt spid="4">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graphicEl>
                                              <a:chart seriesIdx="1"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9"/>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0"/>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4">
                                            <p:graphicEl>
                                              <a:chart seriesIdx="2" categoryIdx="-4" bldStep="series"/>
                                            </p:graphicEl>
                                          </p:spTgt>
                                        </p:tgtEl>
                                        <p:attrNameLst>
                                          <p:attrName>style.visibility</p:attrName>
                                        </p:attrNameLst>
                                      </p:cBhvr>
                                      <p:to>
                                        <p:strVal val="visible"/>
                                      </p:to>
                                    </p:set>
                                    <p:anim calcmode="lin" valueType="num">
                                      <p:cBhvr additive="base">
                                        <p:cTn id="53" dur="500" fill="hold"/>
                                        <p:tgtEl>
                                          <p:spTgt spid="4">
                                            <p:graphicEl>
                                              <a:chart seriesIdx="2" categoryIdx="-4" bldStep="series"/>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graphicEl>
                                              <a:chart seriesIdx="2"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txBox="1">
            <a:spLocks/>
          </p:cNvSpPr>
          <p:nvPr/>
        </p:nvSpPr>
        <p:spPr>
          <a:xfrm>
            <a:off x="304800" y="571480"/>
            <a:ext cx="8686800" cy="838200"/>
          </a:xfrm>
          <a:prstGeom prst="rect">
            <a:avLst/>
          </a:prstGeom>
        </p:spPr>
        <p:txBody>
          <a:bodyPr vert="horz" anchor="t">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pt-BR" sz="3600" cap="all" dirty="0" smtClean="0">
                <a:solidFill>
                  <a:schemeClr val="tx2"/>
                </a:solidFill>
                <a:effectLst>
                  <a:reflection blurRad="12700" stA="48000" endA="300" endPos="55000" dir="5400000" sy="-90000" algn="bl" rotWithShape="0"/>
                </a:effectLst>
                <a:latin typeface="+mj-lt"/>
                <a:ea typeface="+mj-ea"/>
                <a:cs typeface="+mj-cs"/>
              </a:rPr>
              <a:t>Nossa Solução</a:t>
            </a:r>
            <a:endParaRPr kumimoji="0" lang="pt-BR"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pic>
        <p:nvPicPr>
          <p:cNvPr id="4" name="Picture 3" descr="\\cin01\scratch_povqs$\projetao\logoMarcaFinal2.png"/>
          <p:cNvPicPr>
            <a:picLocks noChangeAspect="1" noChangeArrowheads="1"/>
          </p:cNvPicPr>
          <p:nvPr/>
        </p:nvPicPr>
        <p:blipFill>
          <a:blip r:embed="rId2" cstate="print"/>
          <a:srcRect/>
          <a:stretch>
            <a:fillRect/>
          </a:stretch>
        </p:blipFill>
        <p:spPr bwMode="auto">
          <a:xfrm>
            <a:off x="357158" y="1500173"/>
            <a:ext cx="5143536" cy="2784413"/>
          </a:xfrm>
          <a:prstGeom prst="rect">
            <a:avLst/>
          </a:prstGeom>
          <a:noFill/>
          <a:ln w="9525">
            <a:noFill/>
            <a:miter lim="800000"/>
            <a:headEnd/>
            <a:tailEnd/>
          </a:ln>
        </p:spPr>
      </p:pic>
      <p:sp>
        <p:nvSpPr>
          <p:cNvPr id="6" name="CaixaDeTexto 5"/>
          <p:cNvSpPr txBox="1"/>
          <p:nvPr/>
        </p:nvSpPr>
        <p:spPr>
          <a:xfrm>
            <a:off x="571472" y="4857760"/>
            <a:ext cx="8001056" cy="923330"/>
          </a:xfrm>
          <a:prstGeom prst="rect">
            <a:avLst/>
          </a:prstGeom>
          <a:noFill/>
        </p:spPr>
        <p:txBody>
          <a:bodyPr wrap="square" rtlCol="0">
            <a:spAutoFit/>
            <a:scene3d>
              <a:camera prst="orthographicFront"/>
              <a:lightRig rig="threePt" dir="t"/>
            </a:scene3d>
            <a:sp3d extrusionH="57150">
              <a:bevelT w="82550" h="38100" prst="coolSlant"/>
            </a:sp3d>
          </a:bodyPr>
          <a:lstStyle/>
          <a:p>
            <a:pPr algn="just"/>
            <a:r>
              <a:rPr lang="pt-BR" b="1" dirty="0" smtClean="0">
                <a:ln w="50800"/>
                <a:solidFill>
                  <a:srgbClr val="002060"/>
                </a:solidFill>
              </a:rPr>
              <a:t>Através de uma implementação em hardware do algoritmo Smith-Waterman, oferece serviços de alinhamento de cadeias de DNA, com configuração de resultados e compartilhamento na web.</a:t>
            </a:r>
            <a:endParaRPr lang="pt-BR" b="1" dirty="0">
              <a:ln w="50800"/>
              <a:solidFill>
                <a:srgbClr val="002060"/>
              </a:solidFill>
            </a:endParaRPr>
          </a:p>
        </p:txBody>
      </p:sp>
      <p:sp>
        <p:nvSpPr>
          <p:cNvPr id="7" name="CaixaDeTexto 6"/>
          <p:cNvSpPr txBox="1"/>
          <p:nvPr/>
        </p:nvSpPr>
        <p:spPr>
          <a:xfrm>
            <a:off x="2357422" y="3786190"/>
            <a:ext cx="6572296" cy="615553"/>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pt-BR" sz="1600" b="1" dirty="0" smtClean="0">
                <a:ln w="50800"/>
                <a:solidFill>
                  <a:srgbClr val="002060"/>
                </a:solidFill>
              </a:rPr>
              <a:t>Solução web de alta-performance para alinhamento de DNA.</a:t>
            </a:r>
          </a:p>
          <a:p>
            <a:endParaRPr lang="pt-BR" b="1" dirty="0">
              <a:ln w="50800"/>
              <a:solidFill>
                <a:sysClr val="windowText" lastClr="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compaq-presario-f762nr-notebook-pc.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5857884" y="2786058"/>
            <a:ext cx="2571750" cy="2571750"/>
          </a:xfrm>
          <a:prstGeom prst="rect">
            <a:avLst/>
          </a:prstGeom>
          <a:noFill/>
          <a:ln w="9525">
            <a:noFill/>
            <a:miter lim="800000"/>
            <a:headEnd/>
            <a:tailEnd/>
          </a:ln>
        </p:spPr>
      </p:pic>
      <p:sp>
        <p:nvSpPr>
          <p:cNvPr id="7" name="Retângulo 6"/>
          <p:cNvSpPr/>
          <p:nvPr/>
        </p:nvSpPr>
        <p:spPr>
          <a:xfrm>
            <a:off x="6286512" y="3286124"/>
            <a:ext cx="1714512" cy="10715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Imagem 11" descr="Pagina Inicial(2).jpg"/>
          <p:cNvPicPr>
            <a:picLocks noChangeAspect="1"/>
          </p:cNvPicPr>
          <p:nvPr/>
        </p:nvPicPr>
        <p:blipFill>
          <a:blip r:embed="rId3" cstate="print"/>
          <a:srcRect l="4556" t="3125" r="6422" b="4850"/>
          <a:stretch>
            <a:fillRect/>
          </a:stretch>
        </p:blipFill>
        <p:spPr>
          <a:xfrm>
            <a:off x="6286512" y="3286124"/>
            <a:ext cx="1714512" cy="1071570"/>
          </a:xfrm>
          <a:prstGeom prst="rect">
            <a:avLst/>
          </a:prstGeom>
        </p:spPr>
      </p:pic>
      <p:sp>
        <p:nvSpPr>
          <p:cNvPr id="2" name="Título 1"/>
          <p:cNvSpPr>
            <a:spLocks noGrp="1"/>
          </p:cNvSpPr>
          <p:nvPr>
            <p:ph type="title" idx="4294967295"/>
          </p:nvPr>
        </p:nvSpPr>
        <p:spPr>
          <a:xfrm>
            <a:off x="457200" y="457200"/>
            <a:ext cx="8686800" cy="838200"/>
          </a:xfrm>
        </p:spPr>
        <p:txBody>
          <a:bodyPr/>
          <a:lstStyle/>
          <a:p>
            <a:r>
              <a:rPr lang="pt-BR" dirty="0" smtClean="0"/>
              <a:t>Cenário com hélice</a:t>
            </a:r>
            <a:endParaRPr lang="pt-BR" dirty="0"/>
          </a:p>
        </p:txBody>
      </p:sp>
      <p:pic>
        <p:nvPicPr>
          <p:cNvPr id="4" name="Imagem 3" descr="tux-einstein.png"/>
          <p:cNvPicPr>
            <a:picLocks noChangeAspect="1"/>
          </p:cNvPicPr>
          <p:nvPr/>
        </p:nvPicPr>
        <p:blipFill>
          <a:blip r:embed="rId4" cstate="print">
            <a:duotone>
              <a:prstClr val="black"/>
              <a:schemeClr val="accent2">
                <a:tint val="45000"/>
                <a:satMod val="400000"/>
              </a:schemeClr>
            </a:duotone>
          </a:blip>
          <a:stretch>
            <a:fillRect/>
          </a:stretch>
        </p:blipFill>
        <p:spPr>
          <a:xfrm>
            <a:off x="642910" y="2643182"/>
            <a:ext cx="1712824" cy="2071702"/>
          </a:xfrm>
          <a:prstGeom prst="rect">
            <a:avLst/>
          </a:prstGeom>
        </p:spPr>
      </p:pic>
      <p:pic>
        <p:nvPicPr>
          <p:cNvPr id="11" name="Imagem 10" descr="Pagina Inicial(2).jpg"/>
          <p:cNvPicPr>
            <a:picLocks noChangeAspect="1"/>
          </p:cNvPicPr>
          <p:nvPr/>
        </p:nvPicPr>
        <p:blipFill>
          <a:blip r:embed="rId5" cstate="print"/>
          <a:srcRect l="4556" t="3125" r="6422" b="4850"/>
          <a:stretch>
            <a:fillRect/>
          </a:stretch>
        </p:blipFill>
        <p:spPr>
          <a:xfrm>
            <a:off x="4000496" y="1195787"/>
            <a:ext cx="4786346" cy="5447923"/>
          </a:xfrm>
          <a:prstGeom prst="rect">
            <a:avLst/>
          </a:prstGeom>
        </p:spPr>
      </p:pic>
      <p:pic>
        <p:nvPicPr>
          <p:cNvPr id="13"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500826" y="3143248"/>
            <a:ext cx="187995" cy="285752"/>
          </a:xfrm>
          <a:prstGeom prst="rect">
            <a:avLst/>
          </a:prstGeom>
          <a:noFill/>
          <a:ln w="9525">
            <a:noFill/>
            <a:miter lim="800000"/>
            <a:headEnd/>
            <a:tailEnd/>
          </a:ln>
        </p:spPr>
      </p:pic>
      <p:sp>
        <p:nvSpPr>
          <p:cNvPr id="14" name="Retângulo 13"/>
          <p:cNvSpPr/>
          <p:nvPr/>
        </p:nvSpPr>
        <p:spPr>
          <a:xfrm>
            <a:off x="357158" y="1500174"/>
            <a:ext cx="1143008" cy="1500198"/>
          </a:xfrm>
          <a:prstGeom prst="rect">
            <a:avLst/>
          </a:prstGeom>
          <a:solidFill>
            <a:srgbClr val="FFC000"/>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15" name="CaixaDeTexto 14"/>
          <p:cNvSpPr txBox="1"/>
          <p:nvPr/>
        </p:nvSpPr>
        <p:spPr>
          <a:xfrm>
            <a:off x="357158" y="1785926"/>
            <a:ext cx="1143008" cy="738664"/>
          </a:xfrm>
          <a:prstGeom prst="rect">
            <a:avLst/>
          </a:prstGeom>
          <a:noFill/>
        </p:spPr>
        <p:txBody>
          <a:bodyPr wrap="square" rtlCol="0">
            <a:spAutoFit/>
          </a:bodyPr>
          <a:lstStyle/>
          <a:p>
            <a:pPr algn="ctr"/>
            <a:r>
              <a:rPr lang="pt-BR" sz="1400" b="1" dirty="0" smtClean="0">
                <a:ln w="10541" cmpd="sng">
                  <a:solidFill>
                    <a:schemeClr val="accent1">
                      <a:shade val="88000"/>
                      <a:satMod val="110000"/>
                    </a:schemeClr>
                  </a:solidFill>
                  <a:prstDash val="solid"/>
                </a:ln>
                <a:solidFill>
                  <a:sysClr val="windowText" lastClr="000000"/>
                </a:solidFill>
              </a:rPr>
              <a:t>7000 cadeias (100 MB)</a:t>
            </a:r>
            <a:endParaRPr lang="pt-BR" sz="1400" b="1" dirty="0">
              <a:ln w="10541" cmpd="sng">
                <a:solidFill>
                  <a:schemeClr val="accent1">
                    <a:shade val="88000"/>
                    <a:satMod val="110000"/>
                  </a:schemeClr>
                </a:solidFill>
                <a:prstDash val="solid"/>
              </a:ln>
              <a:solidFill>
                <a:sysClr val="windowText" lastClr="000000"/>
              </a:solidFill>
            </a:endParaRPr>
          </a:p>
        </p:txBody>
      </p:sp>
      <p:sp>
        <p:nvSpPr>
          <p:cNvPr id="16" name="Retângulo 15"/>
          <p:cNvSpPr/>
          <p:nvPr/>
        </p:nvSpPr>
        <p:spPr>
          <a:xfrm>
            <a:off x="1357290" y="1285860"/>
            <a:ext cx="1143008" cy="1500198"/>
          </a:xfrm>
          <a:prstGeom prst="rect">
            <a:avLst/>
          </a:prstGeom>
          <a:solidFill>
            <a:schemeClr val="accent4">
              <a:lumMod val="20000"/>
              <a:lumOff val="80000"/>
            </a:schemeClr>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17" name="CaixaDeTexto 16"/>
          <p:cNvSpPr txBox="1"/>
          <p:nvPr/>
        </p:nvSpPr>
        <p:spPr>
          <a:xfrm>
            <a:off x="1285852" y="1714488"/>
            <a:ext cx="1143008" cy="738664"/>
          </a:xfrm>
          <a:prstGeom prst="rect">
            <a:avLst/>
          </a:prstGeom>
          <a:noFill/>
        </p:spPr>
        <p:txBody>
          <a:bodyPr wrap="square" rtlCol="0">
            <a:spAutoFit/>
          </a:bodyPr>
          <a:lstStyle/>
          <a:p>
            <a:pPr algn="ctr"/>
            <a:r>
              <a:rPr lang="pt-BR" sz="1400" b="1" dirty="0" smtClean="0">
                <a:ln w="10541" cmpd="sng">
                  <a:solidFill>
                    <a:schemeClr val="accent1">
                      <a:shade val="88000"/>
                      <a:satMod val="110000"/>
                    </a:schemeClr>
                  </a:solidFill>
                  <a:prstDash val="solid"/>
                </a:ln>
                <a:solidFill>
                  <a:sysClr val="windowText" lastClr="000000"/>
                </a:solidFill>
              </a:rPr>
              <a:t>7000 cadeias (100 MB)</a:t>
            </a:r>
            <a:endParaRPr lang="pt-BR" sz="1400" b="1" dirty="0">
              <a:ln w="10541" cmpd="sng">
                <a:solidFill>
                  <a:schemeClr val="accent1">
                    <a:shade val="88000"/>
                    <a:satMod val="110000"/>
                  </a:schemeClr>
                </a:solidFill>
                <a:prstDash val="solid"/>
              </a:ln>
              <a:solidFill>
                <a:sysClr val="windowText" lastClr="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par>
                                <p:cTn id="32" presetID="2" presetClass="entr" presetSubtype="4"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par>
                                <p:cTn id="36" presetID="0" presetClass="path" presetSubtype="0" accel="50000" decel="50000" fill="hold" nodeType="withEffect">
                                  <p:stCondLst>
                                    <p:cond delay="0"/>
                                  </p:stCondLst>
                                  <p:childTnLst>
                                    <p:animMotion origin="layout" path="M -0.00069 0.01041 L 0.13316 0.26227 " pathEditMode="relative" rAng="0" ptsTypes="AA">
                                      <p:cBhvr>
                                        <p:cTn id="37" dur="500" fill="hold"/>
                                        <p:tgtEl>
                                          <p:spTgt spid="13"/>
                                        </p:tgtEl>
                                        <p:attrNameLst>
                                          <p:attrName>ppt_x</p:attrName>
                                          <p:attrName>ppt_y</p:attrName>
                                        </p:attrNameLst>
                                      </p:cBhvr>
                                      <p:rCtr x="67" y="1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descr="Cadastro(2).jpg"/>
          <p:cNvPicPr>
            <a:picLocks noChangeAspect="1"/>
          </p:cNvPicPr>
          <p:nvPr/>
        </p:nvPicPr>
        <p:blipFill>
          <a:blip r:embed="rId2" cstate="print"/>
          <a:srcRect l="2657" t="4762" r="8471" b="11904"/>
          <a:stretch>
            <a:fillRect/>
          </a:stretch>
        </p:blipFill>
        <p:spPr>
          <a:xfrm>
            <a:off x="3000364" y="1500174"/>
            <a:ext cx="5857916" cy="4643470"/>
          </a:xfrm>
          <a:prstGeom prst="rect">
            <a:avLst/>
          </a:prstGeom>
        </p:spPr>
      </p:pic>
      <p:sp>
        <p:nvSpPr>
          <p:cNvPr id="2" name="Título 1"/>
          <p:cNvSpPr>
            <a:spLocks noGrp="1"/>
          </p:cNvSpPr>
          <p:nvPr>
            <p:ph type="title" idx="4294967295"/>
          </p:nvPr>
        </p:nvSpPr>
        <p:spPr>
          <a:xfrm>
            <a:off x="457200" y="457200"/>
            <a:ext cx="8686800" cy="838200"/>
          </a:xfrm>
        </p:spPr>
        <p:txBody>
          <a:bodyPr/>
          <a:lstStyle/>
          <a:p>
            <a:r>
              <a:rPr lang="pt-BR" dirty="0" smtClean="0"/>
              <a:t>Cenário com hélice</a:t>
            </a:r>
            <a:endParaRPr lang="pt-BR" dirty="0"/>
          </a:p>
        </p:txBody>
      </p:sp>
      <p:pic>
        <p:nvPicPr>
          <p:cNvPr id="6" name="Picture 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072198" y="4000504"/>
            <a:ext cx="187995" cy="285752"/>
          </a:xfrm>
          <a:prstGeom prst="rect">
            <a:avLst/>
          </a:prstGeom>
          <a:noFill/>
          <a:ln w="9525">
            <a:noFill/>
            <a:miter lim="800000"/>
            <a:headEnd/>
            <a:tailEnd/>
          </a:ln>
        </p:spPr>
      </p:pic>
      <p:sp>
        <p:nvSpPr>
          <p:cNvPr id="7" name="CaixaDeTexto 6"/>
          <p:cNvSpPr txBox="1"/>
          <p:nvPr/>
        </p:nvSpPr>
        <p:spPr>
          <a:xfrm>
            <a:off x="3786182" y="5214950"/>
            <a:ext cx="1000132" cy="230832"/>
          </a:xfrm>
          <a:prstGeom prst="rect">
            <a:avLst/>
          </a:prstGeom>
          <a:noFill/>
        </p:spPr>
        <p:txBody>
          <a:bodyPr wrap="square" rtlCol="0">
            <a:spAutoFit/>
          </a:bodyPr>
          <a:lstStyle/>
          <a:p>
            <a:r>
              <a:rPr lang="pt-BR" sz="900" dirty="0" smtClean="0"/>
              <a:t>Pesquisador</a:t>
            </a:r>
            <a:endParaRPr lang="pt-BR" sz="900" dirty="0"/>
          </a:p>
        </p:txBody>
      </p:sp>
      <p:sp>
        <p:nvSpPr>
          <p:cNvPr id="8" name="CaixaDeTexto 7"/>
          <p:cNvSpPr txBox="1"/>
          <p:nvPr/>
        </p:nvSpPr>
        <p:spPr>
          <a:xfrm>
            <a:off x="5143504" y="5214950"/>
            <a:ext cx="1000132" cy="230832"/>
          </a:xfrm>
          <a:prstGeom prst="rect">
            <a:avLst/>
          </a:prstGeom>
          <a:noFill/>
        </p:spPr>
        <p:txBody>
          <a:bodyPr wrap="square" rtlCol="0">
            <a:spAutoFit/>
          </a:bodyPr>
          <a:lstStyle/>
          <a:p>
            <a:r>
              <a:rPr lang="pt-BR" sz="900" dirty="0" smtClean="0"/>
              <a:t>0610063475</a:t>
            </a:r>
            <a:endParaRPr lang="pt-BR" sz="900" dirty="0"/>
          </a:p>
        </p:txBody>
      </p:sp>
      <p:sp>
        <p:nvSpPr>
          <p:cNvPr id="9" name="CaixaDeTexto 8"/>
          <p:cNvSpPr txBox="1"/>
          <p:nvPr/>
        </p:nvSpPr>
        <p:spPr>
          <a:xfrm>
            <a:off x="6500826" y="5198432"/>
            <a:ext cx="1071570" cy="230832"/>
          </a:xfrm>
          <a:prstGeom prst="rect">
            <a:avLst/>
          </a:prstGeom>
          <a:noFill/>
        </p:spPr>
        <p:txBody>
          <a:bodyPr wrap="square" rtlCol="0">
            <a:spAutoFit/>
          </a:bodyPr>
          <a:lstStyle/>
          <a:p>
            <a:r>
              <a:rPr lang="pt-BR" sz="900" dirty="0" smtClean="0"/>
              <a:t>psq@gmail.com</a:t>
            </a:r>
            <a:endParaRPr lang="pt-BR" sz="900" dirty="0"/>
          </a:p>
        </p:txBody>
      </p:sp>
      <p:sp>
        <p:nvSpPr>
          <p:cNvPr id="10" name="CaixaDeTexto 9"/>
          <p:cNvSpPr txBox="1"/>
          <p:nvPr/>
        </p:nvSpPr>
        <p:spPr>
          <a:xfrm>
            <a:off x="3786182" y="5357826"/>
            <a:ext cx="1071570" cy="230832"/>
          </a:xfrm>
          <a:prstGeom prst="rect">
            <a:avLst/>
          </a:prstGeom>
          <a:noFill/>
        </p:spPr>
        <p:txBody>
          <a:bodyPr wrap="square" rtlCol="0">
            <a:spAutoFit/>
          </a:bodyPr>
          <a:lstStyle/>
          <a:p>
            <a:r>
              <a:rPr lang="pt-BR" sz="900" dirty="0" err="1" smtClean="0"/>
              <a:t>psq</a:t>
            </a:r>
            <a:endParaRPr lang="pt-BR" sz="900" dirty="0"/>
          </a:p>
        </p:txBody>
      </p:sp>
      <p:sp>
        <p:nvSpPr>
          <p:cNvPr id="11" name="CaixaDeTexto 10"/>
          <p:cNvSpPr txBox="1"/>
          <p:nvPr/>
        </p:nvSpPr>
        <p:spPr>
          <a:xfrm>
            <a:off x="5143504" y="5429264"/>
            <a:ext cx="1071570" cy="230832"/>
          </a:xfrm>
          <a:prstGeom prst="rect">
            <a:avLst/>
          </a:prstGeom>
          <a:noFill/>
        </p:spPr>
        <p:txBody>
          <a:bodyPr wrap="square" rtlCol="0">
            <a:spAutoFit/>
          </a:bodyPr>
          <a:lstStyle/>
          <a:p>
            <a:r>
              <a:rPr lang="pt-BR" sz="900" dirty="0" smtClean="0"/>
              <a:t>*******</a:t>
            </a:r>
            <a:endParaRPr lang="pt-BR" sz="900" dirty="0"/>
          </a:p>
        </p:txBody>
      </p:sp>
      <p:pic>
        <p:nvPicPr>
          <p:cNvPr id="13" name="Imagem 12" descr="tux-einstein.png"/>
          <p:cNvPicPr>
            <a:picLocks noChangeAspect="1"/>
          </p:cNvPicPr>
          <p:nvPr/>
        </p:nvPicPr>
        <p:blipFill>
          <a:blip r:embed="rId4" cstate="print">
            <a:duotone>
              <a:prstClr val="black"/>
              <a:schemeClr val="accent2">
                <a:tint val="45000"/>
                <a:satMod val="400000"/>
              </a:schemeClr>
            </a:duotone>
          </a:blip>
          <a:stretch>
            <a:fillRect/>
          </a:stretch>
        </p:blipFill>
        <p:spPr>
          <a:xfrm>
            <a:off x="642910" y="2643182"/>
            <a:ext cx="1712824" cy="2071702"/>
          </a:xfrm>
          <a:prstGeom prst="rect">
            <a:avLst/>
          </a:prstGeom>
        </p:spPr>
      </p:pic>
      <p:sp>
        <p:nvSpPr>
          <p:cNvPr id="14" name="Retângulo 13"/>
          <p:cNvSpPr/>
          <p:nvPr/>
        </p:nvSpPr>
        <p:spPr>
          <a:xfrm>
            <a:off x="357158" y="1500174"/>
            <a:ext cx="1143008" cy="1500198"/>
          </a:xfrm>
          <a:prstGeom prst="rect">
            <a:avLst/>
          </a:prstGeom>
          <a:solidFill>
            <a:srgbClr val="FFC000"/>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15" name="CaixaDeTexto 14"/>
          <p:cNvSpPr txBox="1"/>
          <p:nvPr/>
        </p:nvSpPr>
        <p:spPr>
          <a:xfrm>
            <a:off x="357158" y="1785926"/>
            <a:ext cx="1143008" cy="738664"/>
          </a:xfrm>
          <a:prstGeom prst="rect">
            <a:avLst/>
          </a:prstGeom>
          <a:noFill/>
        </p:spPr>
        <p:txBody>
          <a:bodyPr wrap="square" rtlCol="0">
            <a:spAutoFit/>
          </a:bodyPr>
          <a:lstStyle/>
          <a:p>
            <a:pPr algn="ctr"/>
            <a:r>
              <a:rPr lang="pt-BR" sz="1400" b="1" dirty="0" smtClean="0">
                <a:ln w="10541" cmpd="sng">
                  <a:solidFill>
                    <a:schemeClr val="accent1">
                      <a:shade val="88000"/>
                      <a:satMod val="110000"/>
                    </a:schemeClr>
                  </a:solidFill>
                  <a:prstDash val="solid"/>
                </a:ln>
                <a:solidFill>
                  <a:sysClr val="windowText" lastClr="000000"/>
                </a:solidFill>
              </a:rPr>
              <a:t>7000 cadeias (100 MB)</a:t>
            </a:r>
            <a:endParaRPr lang="pt-BR" sz="1400" b="1" dirty="0">
              <a:ln w="10541" cmpd="sng">
                <a:solidFill>
                  <a:schemeClr val="accent1">
                    <a:shade val="88000"/>
                    <a:satMod val="110000"/>
                  </a:schemeClr>
                </a:solidFill>
                <a:prstDash val="solid"/>
              </a:ln>
              <a:solidFill>
                <a:sysClr val="windowText" lastClr="000000"/>
              </a:solidFill>
            </a:endParaRPr>
          </a:p>
        </p:txBody>
      </p:sp>
      <p:sp>
        <p:nvSpPr>
          <p:cNvPr id="16" name="Retângulo 15"/>
          <p:cNvSpPr/>
          <p:nvPr/>
        </p:nvSpPr>
        <p:spPr>
          <a:xfrm>
            <a:off x="1357290" y="1285860"/>
            <a:ext cx="1143008" cy="1500198"/>
          </a:xfrm>
          <a:prstGeom prst="rect">
            <a:avLst/>
          </a:prstGeom>
          <a:solidFill>
            <a:schemeClr val="accent4">
              <a:lumMod val="20000"/>
              <a:lumOff val="80000"/>
            </a:schemeClr>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17" name="CaixaDeTexto 16"/>
          <p:cNvSpPr txBox="1"/>
          <p:nvPr/>
        </p:nvSpPr>
        <p:spPr>
          <a:xfrm>
            <a:off x="1285852" y="1714488"/>
            <a:ext cx="1143008" cy="738664"/>
          </a:xfrm>
          <a:prstGeom prst="rect">
            <a:avLst/>
          </a:prstGeom>
          <a:noFill/>
        </p:spPr>
        <p:txBody>
          <a:bodyPr wrap="square" rtlCol="0">
            <a:spAutoFit/>
          </a:bodyPr>
          <a:lstStyle/>
          <a:p>
            <a:pPr algn="ctr"/>
            <a:r>
              <a:rPr lang="pt-BR" sz="1400" b="1" dirty="0" smtClean="0">
                <a:ln w="10541" cmpd="sng">
                  <a:solidFill>
                    <a:schemeClr val="accent1">
                      <a:shade val="88000"/>
                      <a:satMod val="110000"/>
                    </a:schemeClr>
                  </a:solidFill>
                  <a:prstDash val="solid"/>
                </a:ln>
                <a:solidFill>
                  <a:sysClr val="windowText" lastClr="000000"/>
                </a:solidFill>
              </a:rPr>
              <a:t>7000 cadeias (100 MB)</a:t>
            </a:r>
            <a:endParaRPr lang="pt-BR" sz="1400" b="1" dirty="0">
              <a:ln w="10541" cmpd="sng">
                <a:solidFill>
                  <a:schemeClr val="accent1">
                    <a:shade val="88000"/>
                    <a:satMod val="110000"/>
                  </a:schemeClr>
                </a:solidFill>
                <a:prstDash val="solid"/>
              </a:ln>
              <a:solidFill>
                <a:sysClr val="windowText" lastClr="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500"/>
                            </p:stCondLst>
                            <p:childTnLst>
                              <p:par>
                                <p:cTn id="12" presetID="0" presetClass="path" presetSubtype="0" accel="50000" decel="50000" fill="hold" nodeType="afterEffect">
                                  <p:stCondLst>
                                    <p:cond delay="0"/>
                                  </p:stCondLst>
                                  <p:childTnLst>
                                    <p:animMotion origin="layout" path="M 4.44444E-6 3.33333E-6 L -0.25313 0.17939 " pathEditMode="relative" rAng="0" ptsTypes="AA">
                                      <p:cBhvr>
                                        <p:cTn id="13" dur="500" fill="hold"/>
                                        <p:tgtEl>
                                          <p:spTgt spid="6"/>
                                        </p:tgtEl>
                                        <p:attrNameLst>
                                          <p:attrName>ppt_x</p:attrName>
                                          <p:attrName>ppt_y</p:attrName>
                                        </p:attrNameLst>
                                      </p:cBhvr>
                                      <p:rCtr x="-127" y="90"/>
                                    </p:animMotion>
                                  </p:childTnLst>
                                </p:cTn>
                              </p:par>
                            </p:childTnLst>
                          </p:cTn>
                        </p:par>
                        <p:par>
                          <p:cTn id="14" fill="hold">
                            <p:stCondLst>
                              <p:cond delay="100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7"/>
                                        </p:tgtEl>
                                        <p:attrNameLst>
                                          <p:attrName>style.visibility</p:attrName>
                                        </p:attrNameLst>
                                      </p:cBhvr>
                                      <p:to>
                                        <p:strVal val="visible"/>
                                      </p:to>
                                    </p:set>
                                    <p:anim calcmode="discrete" valueType="clr">
                                      <p:cBhvr override="childStyle">
                                        <p:cTn id="1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7"/>
                                        </p:tgtEl>
                                        <p:attrNameLst>
                                          <p:attrName>fillcolor</p:attrName>
                                        </p:attrNameLst>
                                      </p:cBhvr>
                                      <p:tavLst>
                                        <p:tav tm="0">
                                          <p:val>
                                            <p:clrVal>
                                              <a:schemeClr val="accent2"/>
                                            </p:clrVal>
                                          </p:val>
                                        </p:tav>
                                        <p:tav tm="50000">
                                          <p:val>
                                            <p:clrVal>
                                              <a:schemeClr val="hlink"/>
                                            </p:clrVal>
                                          </p:val>
                                        </p:tav>
                                      </p:tavLst>
                                    </p:anim>
                                    <p:set>
                                      <p:cBhvr>
                                        <p:cTn id="19" dur="80"/>
                                        <p:tgtEl>
                                          <p:spTgt spid="7"/>
                                        </p:tgtEl>
                                        <p:attrNameLst>
                                          <p:attrName>fill.type</p:attrName>
                                        </p:attrNameLst>
                                      </p:cBhvr>
                                      <p:to>
                                        <p:strVal val="solid"/>
                                      </p:to>
                                    </p:set>
                                  </p:childTnLst>
                                </p:cTn>
                              </p:par>
                            </p:childTnLst>
                          </p:cTn>
                        </p:par>
                        <p:par>
                          <p:cTn id="20" fill="hold">
                            <p:stCondLst>
                              <p:cond delay="1480"/>
                            </p:stCondLst>
                            <p:childTnLst>
                              <p:par>
                                <p:cTn id="21" presetID="0" presetClass="path" presetSubtype="0" accel="50000" decel="50000" fill="hold" nodeType="afterEffect">
                                  <p:stCondLst>
                                    <p:cond delay="0"/>
                                  </p:stCondLst>
                                  <p:childTnLst>
                                    <p:animMotion origin="layout" path="M -0.25313 0.17939 L -0.10348 0.17939 " pathEditMode="relative" rAng="0" ptsTypes="AA">
                                      <p:cBhvr>
                                        <p:cTn id="22" dur="500" fill="hold"/>
                                        <p:tgtEl>
                                          <p:spTgt spid="6"/>
                                        </p:tgtEl>
                                        <p:attrNameLst>
                                          <p:attrName>ppt_x</p:attrName>
                                          <p:attrName>ppt_y</p:attrName>
                                        </p:attrNameLst>
                                      </p:cBhvr>
                                      <p:rCtr x="75" y="0"/>
                                    </p:animMotion>
                                  </p:childTnLst>
                                </p:cTn>
                              </p:par>
                            </p:childTnLst>
                          </p:cTn>
                        </p:par>
                        <p:par>
                          <p:cTn id="23" fill="hold">
                            <p:stCondLst>
                              <p:cond delay="1980"/>
                            </p:stCondLst>
                            <p:childTnLst>
                              <p:par>
                                <p:cTn id="24" presetID="27" presetClass="entr" presetSubtype="0" fill="hold" grpId="0" nodeType="afterEffect">
                                  <p:stCondLst>
                                    <p:cond delay="0"/>
                                  </p:stCondLst>
                                  <p:iterate type="lt">
                                    <p:tmPct val="50000"/>
                                  </p:iterate>
                                  <p:childTnLst>
                                    <p:set>
                                      <p:cBhvr>
                                        <p:cTn id="25" dur="1" fill="hold">
                                          <p:stCondLst>
                                            <p:cond delay="0"/>
                                          </p:stCondLst>
                                        </p:cTn>
                                        <p:tgtEl>
                                          <p:spTgt spid="8"/>
                                        </p:tgtEl>
                                        <p:attrNameLst>
                                          <p:attrName>style.visibility</p:attrName>
                                        </p:attrNameLst>
                                      </p:cBhvr>
                                      <p:to>
                                        <p:strVal val="visible"/>
                                      </p:to>
                                    </p:set>
                                    <p:anim calcmode="discrete" valueType="clr">
                                      <p:cBhvr override="childStyle">
                                        <p:cTn id="26"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8"/>
                                        </p:tgtEl>
                                        <p:attrNameLst>
                                          <p:attrName>fillcolor</p:attrName>
                                        </p:attrNameLst>
                                      </p:cBhvr>
                                      <p:tavLst>
                                        <p:tav tm="0">
                                          <p:val>
                                            <p:clrVal>
                                              <a:schemeClr val="accent2"/>
                                            </p:clrVal>
                                          </p:val>
                                        </p:tav>
                                        <p:tav tm="50000">
                                          <p:val>
                                            <p:clrVal>
                                              <a:schemeClr val="hlink"/>
                                            </p:clrVal>
                                          </p:val>
                                        </p:tav>
                                      </p:tavLst>
                                    </p:anim>
                                    <p:set>
                                      <p:cBhvr>
                                        <p:cTn id="28" dur="80"/>
                                        <p:tgtEl>
                                          <p:spTgt spid="8"/>
                                        </p:tgtEl>
                                        <p:attrNameLst>
                                          <p:attrName>fill.type</p:attrName>
                                        </p:attrNameLst>
                                      </p:cBhvr>
                                      <p:to>
                                        <p:strVal val="solid"/>
                                      </p:to>
                                    </p:set>
                                  </p:childTnLst>
                                </p:cTn>
                              </p:par>
                            </p:childTnLst>
                          </p:cTn>
                        </p:par>
                        <p:par>
                          <p:cTn id="29" fill="hold">
                            <p:stCondLst>
                              <p:cond delay="2420"/>
                            </p:stCondLst>
                            <p:childTnLst>
                              <p:par>
                                <p:cTn id="30" presetID="0" presetClass="path" presetSubtype="0" accel="50000" decel="50000" fill="hold" nodeType="afterEffect">
                                  <p:stCondLst>
                                    <p:cond delay="0"/>
                                  </p:stCondLst>
                                  <p:childTnLst>
                                    <p:animMotion origin="layout" path="M -0.10348 0.17939 L 0.04618 0.17939 " pathEditMode="relative" rAng="0" ptsTypes="AA">
                                      <p:cBhvr>
                                        <p:cTn id="31" dur="500" fill="hold"/>
                                        <p:tgtEl>
                                          <p:spTgt spid="6"/>
                                        </p:tgtEl>
                                        <p:attrNameLst>
                                          <p:attrName>ppt_x</p:attrName>
                                          <p:attrName>ppt_y</p:attrName>
                                        </p:attrNameLst>
                                      </p:cBhvr>
                                      <p:rCtr x="75" y="0"/>
                                    </p:animMotion>
                                  </p:childTnLst>
                                </p:cTn>
                              </p:par>
                            </p:childTnLst>
                          </p:cTn>
                        </p:par>
                        <p:par>
                          <p:cTn id="32" fill="hold">
                            <p:stCondLst>
                              <p:cond delay="2920"/>
                            </p:stCondLst>
                            <p:childTnLst>
                              <p:par>
                                <p:cTn id="33" presetID="27" presetClass="entr" presetSubtype="0" fill="hold" grpId="0" nodeType="afterEffect">
                                  <p:stCondLst>
                                    <p:cond delay="0"/>
                                  </p:stCondLst>
                                  <p:iterate type="lt">
                                    <p:tmPct val="50000"/>
                                  </p:iterate>
                                  <p:childTnLst>
                                    <p:set>
                                      <p:cBhvr>
                                        <p:cTn id="34" dur="1" fill="hold">
                                          <p:stCondLst>
                                            <p:cond delay="0"/>
                                          </p:stCondLst>
                                        </p:cTn>
                                        <p:tgtEl>
                                          <p:spTgt spid="9"/>
                                        </p:tgtEl>
                                        <p:attrNameLst>
                                          <p:attrName>style.visibility</p:attrName>
                                        </p:attrNameLst>
                                      </p:cBhvr>
                                      <p:to>
                                        <p:strVal val="visible"/>
                                      </p:to>
                                    </p:set>
                                    <p:anim calcmode="discrete" valueType="clr">
                                      <p:cBhvr override="childStyle">
                                        <p:cTn id="35"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9"/>
                                        </p:tgtEl>
                                        <p:attrNameLst>
                                          <p:attrName>fillcolor</p:attrName>
                                        </p:attrNameLst>
                                      </p:cBhvr>
                                      <p:tavLst>
                                        <p:tav tm="0">
                                          <p:val>
                                            <p:clrVal>
                                              <a:schemeClr val="accent2"/>
                                            </p:clrVal>
                                          </p:val>
                                        </p:tav>
                                        <p:tav tm="50000">
                                          <p:val>
                                            <p:clrVal>
                                              <a:schemeClr val="hlink"/>
                                            </p:clrVal>
                                          </p:val>
                                        </p:tav>
                                      </p:tavLst>
                                    </p:anim>
                                    <p:set>
                                      <p:cBhvr>
                                        <p:cTn id="37" dur="80"/>
                                        <p:tgtEl>
                                          <p:spTgt spid="9"/>
                                        </p:tgtEl>
                                        <p:attrNameLst>
                                          <p:attrName>fill.type</p:attrName>
                                        </p:attrNameLst>
                                      </p:cBhvr>
                                      <p:to>
                                        <p:strVal val="solid"/>
                                      </p:to>
                                    </p:set>
                                  </p:childTnLst>
                                </p:cTn>
                              </p:par>
                            </p:childTnLst>
                          </p:cTn>
                        </p:par>
                        <p:par>
                          <p:cTn id="38" fill="hold">
                            <p:stCondLst>
                              <p:cond delay="3480"/>
                            </p:stCondLst>
                            <p:childTnLst>
                              <p:par>
                                <p:cTn id="39" presetID="0" presetClass="path" presetSubtype="0" accel="50000" decel="50000" fill="hold" nodeType="afterEffect">
                                  <p:stCondLst>
                                    <p:cond delay="0"/>
                                  </p:stCondLst>
                                  <p:childTnLst>
                                    <p:animMotion origin="layout" path="M 0.04618 0.17939 L -0.26094 0.21088 " pathEditMode="relative" rAng="0" ptsTypes="AA">
                                      <p:cBhvr>
                                        <p:cTn id="40" dur="500" fill="hold"/>
                                        <p:tgtEl>
                                          <p:spTgt spid="6"/>
                                        </p:tgtEl>
                                        <p:attrNameLst>
                                          <p:attrName>ppt_x</p:attrName>
                                          <p:attrName>ppt_y</p:attrName>
                                        </p:attrNameLst>
                                      </p:cBhvr>
                                      <p:rCtr x="-154" y="16"/>
                                    </p:animMotion>
                                  </p:childTnLst>
                                </p:cTn>
                              </p:par>
                            </p:childTnLst>
                          </p:cTn>
                        </p:par>
                        <p:par>
                          <p:cTn id="41" fill="hold">
                            <p:stCondLst>
                              <p:cond delay="3980"/>
                            </p:stCondLst>
                            <p:childTnLst>
                              <p:par>
                                <p:cTn id="42" presetID="27" presetClass="entr" presetSubtype="0" fill="hold" grpId="0" nodeType="afterEffect">
                                  <p:stCondLst>
                                    <p:cond delay="0"/>
                                  </p:stCondLst>
                                  <p:iterate type="lt">
                                    <p:tmPct val="50000"/>
                                  </p:iterate>
                                  <p:childTnLst>
                                    <p:set>
                                      <p:cBhvr>
                                        <p:cTn id="43" dur="1" fill="hold">
                                          <p:stCondLst>
                                            <p:cond delay="0"/>
                                          </p:stCondLst>
                                        </p:cTn>
                                        <p:tgtEl>
                                          <p:spTgt spid="10"/>
                                        </p:tgtEl>
                                        <p:attrNameLst>
                                          <p:attrName>style.visibility</p:attrName>
                                        </p:attrNameLst>
                                      </p:cBhvr>
                                      <p:to>
                                        <p:strVal val="visible"/>
                                      </p:to>
                                    </p:set>
                                    <p:anim calcmode="discrete" valueType="clr">
                                      <p:cBhvr override="childStyle">
                                        <p:cTn id="44"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10"/>
                                        </p:tgtEl>
                                        <p:attrNameLst>
                                          <p:attrName>fillcolor</p:attrName>
                                        </p:attrNameLst>
                                      </p:cBhvr>
                                      <p:tavLst>
                                        <p:tav tm="0">
                                          <p:val>
                                            <p:clrVal>
                                              <a:schemeClr val="accent2"/>
                                            </p:clrVal>
                                          </p:val>
                                        </p:tav>
                                        <p:tav tm="50000">
                                          <p:val>
                                            <p:clrVal>
                                              <a:schemeClr val="hlink"/>
                                            </p:clrVal>
                                          </p:val>
                                        </p:tav>
                                      </p:tavLst>
                                    </p:anim>
                                    <p:set>
                                      <p:cBhvr>
                                        <p:cTn id="46" dur="80"/>
                                        <p:tgtEl>
                                          <p:spTgt spid="10"/>
                                        </p:tgtEl>
                                        <p:attrNameLst>
                                          <p:attrName>fill.type</p:attrName>
                                        </p:attrNameLst>
                                      </p:cBhvr>
                                      <p:to>
                                        <p:strVal val="solid"/>
                                      </p:to>
                                    </p:set>
                                  </p:childTnLst>
                                </p:cTn>
                              </p:par>
                            </p:childTnLst>
                          </p:cTn>
                        </p:par>
                        <p:par>
                          <p:cTn id="47" fill="hold">
                            <p:stCondLst>
                              <p:cond delay="4140"/>
                            </p:stCondLst>
                            <p:childTnLst>
                              <p:par>
                                <p:cTn id="48" presetID="0" presetClass="path" presetSubtype="0" accel="50000" decel="50000" fill="hold" nodeType="afterEffect">
                                  <p:stCondLst>
                                    <p:cond delay="0"/>
                                  </p:stCondLst>
                                  <p:childTnLst>
                                    <p:animMotion origin="layout" path="M -0.25313 0.22129 L -0.10348 0.21064 " pathEditMode="relative" rAng="0" ptsTypes="AA">
                                      <p:cBhvr>
                                        <p:cTn id="49" dur="500" fill="hold"/>
                                        <p:tgtEl>
                                          <p:spTgt spid="6"/>
                                        </p:tgtEl>
                                        <p:attrNameLst>
                                          <p:attrName>ppt_x</p:attrName>
                                          <p:attrName>ppt_y</p:attrName>
                                        </p:attrNameLst>
                                      </p:cBhvr>
                                      <p:rCtr x="75" y="-5"/>
                                    </p:animMotion>
                                  </p:childTnLst>
                                </p:cTn>
                              </p:par>
                            </p:childTnLst>
                          </p:cTn>
                        </p:par>
                        <p:par>
                          <p:cTn id="50" fill="hold">
                            <p:stCondLst>
                              <p:cond delay="4640"/>
                            </p:stCondLst>
                            <p:childTnLst>
                              <p:par>
                                <p:cTn id="51" presetID="27" presetClass="entr" presetSubtype="0" fill="hold" grpId="0" nodeType="afterEffect">
                                  <p:stCondLst>
                                    <p:cond delay="0"/>
                                  </p:stCondLst>
                                  <p:iterate type="lt">
                                    <p:tmPct val="50000"/>
                                  </p:iterate>
                                  <p:childTnLst>
                                    <p:set>
                                      <p:cBhvr>
                                        <p:cTn id="52" dur="1" fill="hold">
                                          <p:stCondLst>
                                            <p:cond delay="0"/>
                                          </p:stCondLst>
                                        </p:cTn>
                                        <p:tgtEl>
                                          <p:spTgt spid="11"/>
                                        </p:tgtEl>
                                        <p:attrNameLst>
                                          <p:attrName>style.visibility</p:attrName>
                                        </p:attrNameLst>
                                      </p:cBhvr>
                                      <p:to>
                                        <p:strVal val="visible"/>
                                      </p:to>
                                    </p:set>
                                    <p:anim calcmode="discrete" valueType="clr">
                                      <p:cBhvr override="childStyle">
                                        <p:cTn id="53"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11"/>
                                        </p:tgtEl>
                                        <p:attrNameLst>
                                          <p:attrName>fillcolor</p:attrName>
                                        </p:attrNameLst>
                                      </p:cBhvr>
                                      <p:tavLst>
                                        <p:tav tm="0">
                                          <p:val>
                                            <p:clrVal>
                                              <a:schemeClr val="accent2"/>
                                            </p:clrVal>
                                          </p:val>
                                        </p:tav>
                                        <p:tav tm="50000">
                                          <p:val>
                                            <p:clrVal>
                                              <a:schemeClr val="hlink"/>
                                            </p:clrVal>
                                          </p:val>
                                        </p:tav>
                                      </p:tavLst>
                                    </p:anim>
                                    <p:set>
                                      <p:cBhvr>
                                        <p:cTn id="55" dur="80"/>
                                        <p:tgtEl>
                                          <p:spTgt spid="11"/>
                                        </p:tgtEl>
                                        <p:attrNameLst>
                                          <p:attrName>fill.type</p:attrName>
                                        </p:attrNameLst>
                                      </p:cBhvr>
                                      <p:to>
                                        <p:strVal val="solid"/>
                                      </p:to>
                                    </p:set>
                                  </p:childTnLst>
                                </p:cTn>
                              </p:par>
                            </p:childTnLst>
                          </p:cTn>
                        </p:par>
                        <p:par>
                          <p:cTn id="56" fill="hold">
                            <p:stCondLst>
                              <p:cond delay="4960"/>
                            </p:stCondLst>
                            <p:childTnLst>
                              <p:par>
                                <p:cTn id="57" presetID="0" presetClass="path" presetSubtype="0" accel="50000" decel="50000" fill="hold" nodeType="afterEffect">
                                  <p:stCondLst>
                                    <p:cond delay="0"/>
                                  </p:stCondLst>
                                  <p:childTnLst>
                                    <p:animMotion origin="layout" path="M -0.10348 0.21088 L -0.02466 0.24236 " pathEditMode="relative" rAng="0" ptsTypes="AA">
                                      <p:cBhvr>
                                        <p:cTn id="58" dur="500" fill="hold"/>
                                        <p:tgtEl>
                                          <p:spTgt spid="6"/>
                                        </p:tgtEl>
                                        <p:attrNameLst>
                                          <p:attrName>ppt_x</p:attrName>
                                          <p:attrName>ppt_y</p:attrName>
                                        </p:attrNameLst>
                                      </p:cBhvr>
                                      <p:rCtr x="39" y="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457200"/>
            <a:ext cx="8686800" cy="838200"/>
          </a:xfrm>
        </p:spPr>
        <p:txBody>
          <a:bodyPr/>
          <a:lstStyle/>
          <a:p>
            <a:r>
              <a:rPr lang="pt-BR" dirty="0" smtClean="0"/>
              <a:t>Cenário com hélice</a:t>
            </a:r>
            <a:endParaRPr lang="pt-BR" dirty="0"/>
          </a:p>
        </p:txBody>
      </p:sp>
      <p:pic>
        <p:nvPicPr>
          <p:cNvPr id="5" name="Imagem 4" descr="Pagina Inicial(2).jpg"/>
          <p:cNvPicPr>
            <a:picLocks noChangeAspect="1"/>
          </p:cNvPicPr>
          <p:nvPr/>
        </p:nvPicPr>
        <p:blipFill>
          <a:blip r:embed="rId2" cstate="print"/>
          <a:srcRect l="4556" t="3125" r="6422" b="4850"/>
          <a:stretch>
            <a:fillRect/>
          </a:stretch>
        </p:blipFill>
        <p:spPr>
          <a:xfrm>
            <a:off x="4000496" y="1195787"/>
            <a:ext cx="4786346" cy="5447923"/>
          </a:xfrm>
          <a:prstGeom prst="rect">
            <a:avLst/>
          </a:prstGeom>
        </p:spPr>
      </p:pic>
      <p:pic>
        <p:nvPicPr>
          <p:cNvPr id="6" name="Imagem 5" descr="tux-einstein.png"/>
          <p:cNvPicPr>
            <a:picLocks noChangeAspect="1"/>
          </p:cNvPicPr>
          <p:nvPr/>
        </p:nvPicPr>
        <p:blipFill>
          <a:blip r:embed="rId3" cstate="print">
            <a:duotone>
              <a:prstClr val="black"/>
              <a:schemeClr val="accent2">
                <a:tint val="45000"/>
                <a:satMod val="400000"/>
              </a:schemeClr>
            </a:duotone>
          </a:blip>
          <a:stretch>
            <a:fillRect/>
          </a:stretch>
        </p:blipFill>
        <p:spPr>
          <a:xfrm>
            <a:off x="642910" y="2643182"/>
            <a:ext cx="1712824" cy="2071702"/>
          </a:xfrm>
          <a:prstGeom prst="rect">
            <a:avLst/>
          </a:prstGeom>
        </p:spPr>
      </p:pic>
      <p:pic>
        <p:nvPicPr>
          <p:cNvPr id="7"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500826" y="3143248"/>
            <a:ext cx="187995" cy="285752"/>
          </a:xfrm>
          <a:prstGeom prst="rect">
            <a:avLst/>
          </a:prstGeom>
          <a:noFill/>
          <a:ln w="9525">
            <a:noFill/>
            <a:miter lim="800000"/>
            <a:headEnd/>
            <a:tailEnd/>
          </a:ln>
        </p:spPr>
      </p:pic>
      <p:sp>
        <p:nvSpPr>
          <p:cNvPr id="8" name="CaixaDeTexto 7"/>
          <p:cNvSpPr txBox="1"/>
          <p:nvPr/>
        </p:nvSpPr>
        <p:spPr>
          <a:xfrm>
            <a:off x="7500958" y="4071942"/>
            <a:ext cx="1071570" cy="230832"/>
          </a:xfrm>
          <a:prstGeom prst="rect">
            <a:avLst/>
          </a:prstGeom>
          <a:noFill/>
        </p:spPr>
        <p:txBody>
          <a:bodyPr wrap="square" rtlCol="0">
            <a:spAutoFit/>
          </a:bodyPr>
          <a:lstStyle/>
          <a:p>
            <a:r>
              <a:rPr lang="pt-BR" sz="900" dirty="0" smtClean="0"/>
              <a:t>Pesquisador</a:t>
            </a:r>
            <a:endParaRPr lang="pt-BR" sz="900" dirty="0"/>
          </a:p>
        </p:txBody>
      </p:sp>
      <p:sp>
        <p:nvSpPr>
          <p:cNvPr id="9" name="CaixaDeTexto 8"/>
          <p:cNvSpPr txBox="1"/>
          <p:nvPr/>
        </p:nvSpPr>
        <p:spPr>
          <a:xfrm>
            <a:off x="7500958" y="4214818"/>
            <a:ext cx="1071570" cy="230832"/>
          </a:xfrm>
          <a:prstGeom prst="rect">
            <a:avLst/>
          </a:prstGeom>
          <a:noFill/>
        </p:spPr>
        <p:txBody>
          <a:bodyPr wrap="square" rtlCol="0">
            <a:spAutoFit/>
          </a:bodyPr>
          <a:lstStyle/>
          <a:p>
            <a:r>
              <a:rPr lang="pt-BR" sz="900" dirty="0" smtClean="0"/>
              <a:t>*******</a:t>
            </a:r>
            <a:endParaRPr lang="pt-BR" sz="900" dirty="0"/>
          </a:p>
        </p:txBody>
      </p:sp>
      <p:sp>
        <p:nvSpPr>
          <p:cNvPr id="11" name="Retângulo 10"/>
          <p:cNvSpPr/>
          <p:nvPr/>
        </p:nvSpPr>
        <p:spPr>
          <a:xfrm>
            <a:off x="357158" y="1500174"/>
            <a:ext cx="1143008" cy="1500198"/>
          </a:xfrm>
          <a:prstGeom prst="rect">
            <a:avLst/>
          </a:prstGeom>
          <a:solidFill>
            <a:srgbClr val="FFC000"/>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12" name="CaixaDeTexto 11"/>
          <p:cNvSpPr txBox="1"/>
          <p:nvPr/>
        </p:nvSpPr>
        <p:spPr>
          <a:xfrm>
            <a:off x="357158" y="1785926"/>
            <a:ext cx="1143008" cy="738664"/>
          </a:xfrm>
          <a:prstGeom prst="rect">
            <a:avLst/>
          </a:prstGeom>
          <a:noFill/>
        </p:spPr>
        <p:txBody>
          <a:bodyPr wrap="square" rtlCol="0">
            <a:spAutoFit/>
          </a:bodyPr>
          <a:lstStyle/>
          <a:p>
            <a:pPr algn="ctr"/>
            <a:r>
              <a:rPr lang="pt-BR" sz="1400" b="1" dirty="0" smtClean="0">
                <a:ln w="10541" cmpd="sng">
                  <a:solidFill>
                    <a:schemeClr val="accent1">
                      <a:shade val="88000"/>
                      <a:satMod val="110000"/>
                    </a:schemeClr>
                  </a:solidFill>
                  <a:prstDash val="solid"/>
                </a:ln>
                <a:solidFill>
                  <a:sysClr val="windowText" lastClr="000000"/>
                </a:solidFill>
              </a:rPr>
              <a:t>7000 cadeias (100 MB)</a:t>
            </a:r>
            <a:endParaRPr lang="pt-BR" sz="1400" b="1" dirty="0">
              <a:ln w="10541" cmpd="sng">
                <a:solidFill>
                  <a:schemeClr val="accent1">
                    <a:shade val="88000"/>
                    <a:satMod val="110000"/>
                  </a:schemeClr>
                </a:solidFill>
                <a:prstDash val="solid"/>
              </a:ln>
              <a:solidFill>
                <a:sysClr val="windowText" lastClr="000000"/>
              </a:solidFill>
            </a:endParaRPr>
          </a:p>
        </p:txBody>
      </p:sp>
      <p:sp>
        <p:nvSpPr>
          <p:cNvPr id="13" name="Retângulo 12"/>
          <p:cNvSpPr/>
          <p:nvPr/>
        </p:nvSpPr>
        <p:spPr>
          <a:xfrm>
            <a:off x="1357290" y="1285860"/>
            <a:ext cx="1143008" cy="1500198"/>
          </a:xfrm>
          <a:prstGeom prst="rect">
            <a:avLst/>
          </a:prstGeom>
          <a:solidFill>
            <a:schemeClr val="accent4">
              <a:lumMod val="20000"/>
              <a:lumOff val="80000"/>
            </a:schemeClr>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14" name="CaixaDeTexto 13"/>
          <p:cNvSpPr txBox="1"/>
          <p:nvPr/>
        </p:nvSpPr>
        <p:spPr>
          <a:xfrm>
            <a:off x="1285852" y="1714488"/>
            <a:ext cx="1143008" cy="738664"/>
          </a:xfrm>
          <a:prstGeom prst="rect">
            <a:avLst/>
          </a:prstGeom>
          <a:noFill/>
        </p:spPr>
        <p:txBody>
          <a:bodyPr wrap="square" rtlCol="0">
            <a:spAutoFit/>
          </a:bodyPr>
          <a:lstStyle/>
          <a:p>
            <a:pPr algn="ctr"/>
            <a:r>
              <a:rPr lang="pt-BR" sz="1400" b="1" dirty="0" smtClean="0">
                <a:ln w="10541" cmpd="sng">
                  <a:solidFill>
                    <a:schemeClr val="accent1">
                      <a:shade val="88000"/>
                      <a:satMod val="110000"/>
                    </a:schemeClr>
                  </a:solidFill>
                  <a:prstDash val="solid"/>
                </a:ln>
                <a:solidFill>
                  <a:sysClr val="windowText" lastClr="000000"/>
                </a:solidFill>
              </a:rPr>
              <a:t>7000 cadeias (100 MB)</a:t>
            </a:r>
            <a:endParaRPr lang="pt-BR" sz="1400" b="1" dirty="0">
              <a:ln w="10541" cmpd="sng">
                <a:solidFill>
                  <a:schemeClr val="accent1">
                    <a:shade val="88000"/>
                    <a:satMod val="110000"/>
                  </a:schemeClr>
                </a:solidFill>
                <a:prstDash val="solid"/>
              </a:ln>
              <a:solidFill>
                <a:sysClr val="windowText" lastClr="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 presetClass="entr" presetSubtype="4"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0" presetClass="path" presetSubtype="0" accel="50000" decel="50000" fill="hold" nodeType="withEffect">
                                  <p:stCondLst>
                                    <p:cond delay="0"/>
                                  </p:stCondLst>
                                  <p:childTnLst>
                                    <p:animMotion origin="layout" path="M -5.55556E-7 0 L 0.11736 0.14676 " pathEditMode="relative" rAng="0" ptsTypes="AA">
                                      <p:cBhvr>
                                        <p:cTn id="15" dur="500" fill="hold"/>
                                        <p:tgtEl>
                                          <p:spTgt spid="7"/>
                                        </p:tgtEl>
                                        <p:attrNameLst>
                                          <p:attrName>ppt_x</p:attrName>
                                          <p:attrName>ppt_y</p:attrName>
                                        </p:attrNameLst>
                                      </p:cBhvr>
                                      <p:rCtr x="59" y="73"/>
                                    </p:animMotion>
                                  </p:childTnLst>
                                </p:cTn>
                              </p:par>
                            </p:childTnLst>
                          </p:cTn>
                        </p:par>
                        <p:par>
                          <p:cTn id="16" fill="hold">
                            <p:stCondLst>
                              <p:cond delay="5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8"/>
                                        </p:tgtEl>
                                        <p:attrNameLst>
                                          <p:attrName>style.visibility</p:attrName>
                                        </p:attrNameLst>
                                      </p:cBhvr>
                                      <p:to>
                                        <p:strVal val="visible"/>
                                      </p:to>
                                    </p:set>
                                    <p:anim calcmode="discrete" valueType="clr">
                                      <p:cBhvr override="childStyle">
                                        <p:cTn id="19"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8"/>
                                        </p:tgtEl>
                                        <p:attrNameLst>
                                          <p:attrName>fillcolor</p:attrName>
                                        </p:attrNameLst>
                                      </p:cBhvr>
                                      <p:tavLst>
                                        <p:tav tm="0">
                                          <p:val>
                                            <p:clrVal>
                                              <a:schemeClr val="accent2"/>
                                            </p:clrVal>
                                          </p:val>
                                        </p:tav>
                                        <p:tav tm="50000">
                                          <p:val>
                                            <p:clrVal>
                                              <a:schemeClr val="hlink"/>
                                            </p:clrVal>
                                          </p:val>
                                        </p:tav>
                                      </p:tavLst>
                                    </p:anim>
                                    <p:set>
                                      <p:cBhvr>
                                        <p:cTn id="21" dur="80"/>
                                        <p:tgtEl>
                                          <p:spTgt spid="8"/>
                                        </p:tgtEl>
                                        <p:attrNameLst>
                                          <p:attrName>fill.type</p:attrName>
                                        </p:attrNameLst>
                                      </p:cBhvr>
                                      <p:to>
                                        <p:strVal val="solid"/>
                                      </p:to>
                                    </p:set>
                                  </p:childTnLst>
                                </p:cTn>
                              </p:par>
                            </p:childTnLst>
                          </p:cTn>
                        </p:par>
                        <p:par>
                          <p:cTn id="22" fill="hold">
                            <p:stCondLst>
                              <p:cond delay="980"/>
                            </p:stCondLst>
                            <p:childTnLst>
                              <p:par>
                                <p:cTn id="23" presetID="0" presetClass="path" presetSubtype="0" accel="50000" decel="50000" fill="hold" nodeType="afterEffect">
                                  <p:stCondLst>
                                    <p:cond delay="0"/>
                                  </p:stCondLst>
                                  <p:childTnLst>
                                    <p:animMotion origin="layout" path="M 0.11736 0.14676 L 0.11736 0.16782 " pathEditMode="relative" rAng="0" ptsTypes="AA">
                                      <p:cBhvr>
                                        <p:cTn id="24" dur="500" fill="hold"/>
                                        <p:tgtEl>
                                          <p:spTgt spid="7"/>
                                        </p:tgtEl>
                                        <p:attrNameLst>
                                          <p:attrName>ppt_x</p:attrName>
                                          <p:attrName>ppt_y</p:attrName>
                                        </p:attrNameLst>
                                      </p:cBhvr>
                                      <p:rCtr x="0" y="10"/>
                                    </p:animMotion>
                                  </p:childTnLst>
                                </p:cTn>
                              </p:par>
                            </p:childTnLst>
                          </p:cTn>
                        </p:par>
                        <p:par>
                          <p:cTn id="25" fill="hold">
                            <p:stCondLst>
                              <p:cond delay="148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9"/>
                                        </p:tgtEl>
                                        <p:attrNameLst>
                                          <p:attrName>style.visibility</p:attrName>
                                        </p:attrNameLst>
                                      </p:cBhvr>
                                      <p:to>
                                        <p:strVal val="visible"/>
                                      </p:to>
                                    </p:set>
                                    <p:anim calcmode="discrete" valueType="clr">
                                      <p:cBhvr override="childStyle">
                                        <p:cTn id="28"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9"/>
                                        </p:tgtEl>
                                        <p:attrNameLst>
                                          <p:attrName>fillcolor</p:attrName>
                                        </p:attrNameLst>
                                      </p:cBhvr>
                                      <p:tavLst>
                                        <p:tav tm="0">
                                          <p:val>
                                            <p:clrVal>
                                              <a:schemeClr val="accent2"/>
                                            </p:clrVal>
                                          </p:val>
                                        </p:tav>
                                        <p:tav tm="50000">
                                          <p:val>
                                            <p:clrVal>
                                              <a:schemeClr val="hlink"/>
                                            </p:clrVal>
                                          </p:val>
                                        </p:tav>
                                      </p:tavLst>
                                    </p:anim>
                                    <p:set>
                                      <p:cBhvr>
                                        <p:cTn id="30" dur="80"/>
                                        <p:tgtEl>
                                          <p:spTgt spid="9"/>
                                        </p:tgtEl>
                                        <p:attrNameLst>
                                          <p:attrName>fill.type</p:attrName>
                                        </p:attrNameLst>
                                      </p:cBhvr>
                                      <p:to>
                                        <p:strVal val="solid"/>
                                      </p:to>
                                    </p:set>
                                  </p:childTnLst>
                                </p:cTn>
                              </p:par>
                            </p:childTnLst>
                          </p:cTn>
                        </p:par>
                        <p:par>
                          <p:cTn id="31" fill="hold">
                            <p:stCondLst>
                              <p:cond delay="1800"/>
                            </p:stCondLst>
                            <p:childTnLst>
                              <p:par>
                                <p:cTn id="32" presetID="0" presetClass="path" presetSubtype="0" accel="50000" decel="50000" fill="hold" nodeType="afterEffect">
                                  <p:stCondLst>
                                    <p:cond delay="0"/>
                                  </p:stCondLst>
                                  <p:childTnLst>
                                    <p:animMotion origin="layout" path="M 0.11736 0.14676 L 0.15677 0.1993 " pathEditMode="relative" rAng="0" ptsTypes="AA">
                                      <p:cBhvr>
                                        <p:cTn id="33" dur="500" fill="hold"/>
                                        <p:tgtEl>
                                          <p:spTgt spid="7"/>
                                        </p:tgtEl>
                                        <p:attrNameLst>
                                          <p:attrName>ppt_x</p:attrName>
                                          <p:attrName>ppt_y</p:attrName>
                                        </p:attrNameLst>
                                      </p:cBhvr>
                                      <p:rCtr x="20" y="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eaLnBrk="1" fontAlgn="auto" hangingPunct="1">
              <a:spcAft>
                <a:spcPts val="0"/>
              </a:spcAft>
              <a:defRPr/>
            </a:pPr>
            <a:r>
              <a:rPr lang="pt-PT" dirty="0" smtClean="0"/>
              <a:t>ROTEIRO</a:t>
            </a:r>
            <a:endParaRPr lang="pt-BR" dirty="0"/>
          </a:p>
        </p:txBody>
      </p:sp>
      <p:graphicFrame>
        <p:nvGraphicFramePr>
          <p:cNvPr id="4" name="Diagrama 3"/>
          <p:cNvGraphicFramePr/>
          <p:nvPr/>
        </p:nvGraphicFramePr>
        <p:xfrm>
          <a:off x="928662" y="1285860"/>
          <a:ext cx="3071834" cy="2143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a 4"/>
          <p:cNvGraphicFramePr/>
          <p:nvPr/>
        </p:nvGraphicFramePr>
        <p:xfrm>
          <a:off x="5214942" y="1285860"/>
          <a:ext cx="3143272" cy="221457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Diagrama 5"/>
          <p:cNvGraphicFramePr/>
          <p:nvPr/>
        </p:nvGraphicFramePr>
        <p:xfrm>
          <a:off x="500034" y="3857628"/>
          <a:ext cx="3143272" cy="221457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7" name="Diagrama 6"/>
          <p:cNvGraphicFramePr/>
          <p:nvPr/>
        </p:nvGraphicFramePr>
        <p:xfrm>
          <a:off x="4500562" y="3857628"/>
          <a:ext cx="3143272" cy="221457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Graphic spid="6" grpId="0">
        <p:bldAsOne/>
      </p:bldGraphic>
      <p:bldGraphic spid="7"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457200"/>
            <a:ext cx="8686800" cy="838200"/>
          </a:xfrm>
        </p:spPr>
        <p:txBody>
          <a:bodyPr/>
          <a:lstStyle/>
          <a:p>
            <a:r>
              <a:rPr lang="pt-BR" dirty="0" smtClean="0"/>
              <a:t>Cenário com hélice</a:t>
            </a:r>
            <a:endParaRPr lang="pt-BR" dirty="0"/>
          </a:p>
        </p:txBody>
      </p:sp>
      <p:pic>
        <p:nvPicPr>
          <p:cNvPr id="4" name="Imagem 3" descr="tux-einstein.png"/>
          <p:cNvPicPr>
            <a:picLocks noChangeAspect="1"/>
          </p:cNvPicPr>
          <p:nvPr/>
        </p:nvPicPr>
        <p:blipFill>
          <a:blip r:embed="rId2" cstate="print">
            <a:duotone>
              <a:prstClr val="black"/>
              <a:schemeClr val="accent2">
                <a:tint val="45000"/>
                <a:satMod val="400000"/>
              </a:schemeClr>
            </a:duotone>
          </a:blip>
          <a:stretch>
            <a:fillRect/>
          </a:stretch>
        </p:blipFill>
        <p:spPr>
          <a:xfrm>
            <a:off x="642910" y="2643182"/>
            <a:ext cx="1712824" cy="2071702"/>
          </a:xfrm>
          <a:prstGeom prst="rect">
            <a:avLst/>
          </a:prstGeom>
        </p:spPr>
      </p:pic>
      <p:pic>
        <p:nvPicPr>
          <p:cNvPr id="5" name="Imagem 4" descr="Pesquisar.jpg"/>
          <p:cNvPicPr>
            <a:picLocks noChangeAspect="1"/>
          </p:cNvPicPr>
          <p:nvPr/>
        </p:nvPicPr>
        <p:blipFill>
          <a:blip r:embed="rId3" cstate="print"/>
          <a:srcRect l="4924" t="4088" r="5556" b="7291"/>
          <a:stretch>
            <a:fillRect/>
          </a:stretch>
        </p:blipFill>
        <p:spPr>
          <a:xfrm>
            <a:off x="2770519" y="1428736"/>
            <a:ext cx="6087783" cy="5000660"/>
          </a:xfrm>
          <a:prstGeom prst="rect">
            <a:avLst/>
          </a:prstGeom>
        </p:spPr>
      </p:pic>
      <p:pic>
        <p:nvPicPr>
          <p:cNvPr id="7" name="Imagem 6" descr="saida figura.jpg"/>
          <p:cNvPicPr>
            <a:picLocks noChangeAspect="1"/>
          </p:cNvPicPr>
          <p:nvPr/>
        </p:nvPicPr>
        <p:blipFill>
          <a:blip r:embed="rId4" cstate="print"/>
          <a:stretch>
            <a:fillRect/>
          </a:stretch>
        </p:blipFill>
        <p:spPr>
          <a:xfrm>
            <a:off x="7286644" y="3571876"/>
            <a:ext cx="790575" cy="219075"/>
          </a:xfrm>
          <a:prstGeom prst="rect">
            <a:avLst/>
          </a:prstGeom>
        </p:spPr>
      </p:pic>
      <p:pic>
        <p:nvPicPr>
          <p:cNvPr id="6"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929586" y="2857496"/>
            <a:ext cx="187995" cy="285752"/>
          </a:xfrm>
          <a:prstGeom prst="rect">
            <a:avLst/>
          </a:prstGeom>
          <a:noFill/>
          <a:ln w="9525">
            <a:noFill/>
            <a:miter lim="800000"/>
            <a:headEnd/>
            <a:tailEnd/>
          </a:ln>
        </p:spPr>
      </p:pic>
      <p:sp>
        <p:nvSpPr>
          <p:cNvPr id="8" name="Retângulo 7"/>
          <p:cNvSpPr/>
          <p:nvPr/>
        </p:nvSpPr>
        <p:spPr>
          <a:xfrm>
            <a:off x="357158" y="1500174"/>
            <a:ext cx="1143008" cy="1500198"/>
          </a:xfrm>
          <a:prstGeom prst="rect">
            <a:avLst/>
          </a:prstGeom>
          <a:solidFill>
            <a:srgbClr val="FFC000"/>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9" name="CaixaDeTexto 8"/>
          <p:cNvSpPr txBox="1"/>
          <p:nvPr/>
        </p:nvSpPr>
        <p:spPr>
          <a:xfrm>
            <a:off x="357158" y="1785926"/>
            <a:ext cx="1143008" cy="738664"/>
          </a:xfrm>
          <a:prstGeom prst="rect">
            <a:avLst/>
          </a:prstGeom>
          <a:noFill/>
        </p:spPr>
        <p:txBody>
          <a:bodyPr wrap="square" rtlCol="0">
            <a:spAutoFit/>
          </a:bodyPr>
          <a:lstStyle/>
          <a:p>
            <a:pPr algn="ctr"/>
            <a:r>
              <a:rPr lang="pt-BR" sz="1400" b="1" dirty="0" smtClean="0">
                <a:ln w="10541" cmpd="sng">
                  <a:solidFill>
                    <a:schemeClr val="accent1">
                      <a:shade val="88000"/>
                      <a:satMod val="110000"/>
                    </a:schemeClr>
                  </a:solidFill>
                  <a:prstDash val="solid"/>
                </a:ln>
                <a:solidFill>
                  <a:sysClr val="windowText" lastClr="000000"/>
                </a:solidFill>
              </a:rPr>
              <a:t>7000 cadeias (100 MB)</a:t>
            </a:r>
            <a:endParaRPr lang="pt-BR" sz="1400" b="1" dirty="0">
              <a:ln w="10541" cmpd="sng">
                <a:solidFill>
                  <a:schemeClr val="accent1">
                    <a:shade val="88000"/>
                    <a:satMod val="110000"/>
                  </a:schemeClr>
                </a:solidFill>
                <a:prstDash val="solid"/>
              </a:ln>
              <a:solidFill>
                <a:sysClr val="windowText" lastClr="000000"/>
              </a:solidFill>
            </a:endParaRPr>
          </a:p>
        </p:txBody>
      </p:sp>
      <p:sp>
        <p:nvSpPr>
          <p:cNvPr id="10" name="Retângulo 9"/>
          <p:cNvSpPr/>
          <p:nvPr/>
        </p:nvSpPr>
        <p:spPr>
          <a:xfrm>
            <a:off x="1357290" y="1285860"/>
            <a:ext cx="1143008" cy="1500198"/>
          </a:xfrm>
          <a:prstGeom prst="rect">
            <a:avLst/>
          </a:prstGeom>
          <a:solidFill>
            <a:schemeClr val="accent4">
              <a:lumMod val="20000"/>
              <a:lumOff val="80000"/>
            </a:schemeClr>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11" name="CaixaDeTexto 10"/>
          <p:cNvSpPr txBox="1"/>
          <p:nvPr/>
        </p:nvSpPr>
        <p:spPr>
          <a:xfrm>
            <a:off x="1285852" y="1714488"/>
            <a:ext cx="1143008" cy="738664"/>
          </a:xfrm>
          <a:prstGeom prst="rect">
            <a:avLst/>
          </a:prstGeom>
          <a:noFill/>
        </p:spPr>
        <p:txBody>
          <a:bodyPr wrap="square" rtlCol="0">
            <a:spAutoFit/>
          </a:bodyPr>
          <a:lstStyle/>
          <a:p>
            <a:pPr algn="ctr"/>
            <a:r>
              <a:rPr lang="pt-BR" sz="1400" b="1" dirty="0" smtClean="0">
                <a:ln w="10541" cmpd="sng">
                  <a:solidFill>
                    <a:schemeClr val="accent1">
                      <a:shade val="88000"/>
                      <a:satMod val="110000"/>
                    </a:schemeClr>
                  </a:solidFill>
                  <a:prstDash val="solid"/>
                </a:ln>
                <a:solidFill>
                  <a:sysClr val="windowText" lastClr="000000"/>
                </a:solidFill>
              </a:rPr>
              <a:t>7000 cadeias (100 MB)</a:t>
            </a:r>
            <a:endParaRPr lang="pt-BR" sz="1400" b="1" dirty="0">
              <a:ln w="10541" cmpd="sng">
                <a:solidFill>
                  <a:schemeClr val="accent1">
                    <a:shade val="88000"/>
                    <a:satMod val="110000"/>
                  </a:schemeClr>
                </a:solidFill>
                <a:prstDash val="solid"/>
              </a:ln>
              <a:solidFill>
                <a:sysClr val="windowText" lastClr="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par>
                          <p:cTn id="15" fill="hold">
                            <p:stCondLst>
                              <p:cond delay="0"/>
                            </p:stCondLst>
                            <p:childTnLst>
                              <p:par>
                                <p:cTn id="16" presetID="0" presetClass="path" presetSubtype="0" accel="50000" decel="50000" fill="hold" nodeType="afterEffect">
                                  <p:stCondLst>
                                    <p:cond delay="0"/>
                                  </p:stCondLst>
                                  <p:childTnLst>
                                    <p:animMotion origin="layout" path="M 0.00052 -0.00046 L -0.3066 0.1044 " pathEditMode="relative" rAng="0" ptsTypes="AA">
                                      <p:cBhvr>
                                        <p:cTn id="17" dur="500" fill="hold"/>
                                        <p:tgtEl>
                                          <p:spTgt spid="6"/>
                                        </p:tgtEl>
                                        <p:attrNameLst>
                                          <p:attrName>ppt_x</p:attrName>
                                          <p:attrName>ppt_y</p:attrName>
                                        </p:attrNameLst>
                                      </p:cBhvr>
                                      <p:rCtr x="-154" y="52"/>
                                    </p:animMotion>
                                  </p:childTnLst>
                                </p:cTn>
                              </p:par>
                            </p:childTnLst>
                          </p:cTn>
                        </p:par>
                        <p:par>
                          <p:cTn id="18" fill="hold">
                            <p:stCondLst>
                              <p:cond delay="500"/>
                            </p:stCondLst>
                            <p:childTnLst>
                              <p:par>
                                <p:cTn id="19" presetID="0" presetClass="path" presetSubtype="0" accel="50000" decel="50000" fill="hold" nodeType="afterEffect">
                                  <p:stCondLst>
                                    <p:cond delay="0"/>
                                  </p:stCondLst>
                                  <p:childTnLst>
                                    <p:animMotion origin="layout" path="M -0.3066 0.1044 L -0.19635 0.1044 " pathEditMode="relative" rAng="0" ptsTypes="AA">
                                      <p:cBhvr>
                                        <p:cTn id="20" dur="500" fill="hold"/>
                                        <p:tgtEl>
                                          <p:spTgt spid="6"/>
                                        </p:tgtEl>
                                        <p:attrNameLst>
                                          <p:attrName>ppt_x</p:attrName>
                                          <p:attrName>ppt_y</p:attrName>
                                        </p:attrNameLst>
                                      </p:cBhvr>
                                      <p:rCtr x="55" y="0"/>
                                    </p:animMotion>
                                  </p:childTnLst>
                                </p:cTn>
                              </p:par>
                            </p:childTnLst>
                          </p:cTn>
                        </p:par>
                        <p:par>
                          <p:cTn id="21" fill="hold">
                            <p:stCondLst>
                              <p:cond delay="1000"/>
                            </p:stCondLst>
                            <p:childTnLst>
                              <p:par>
                                <p:cTn id="22" presetID="0" presetClass="path" presetSubtype="0" accel="50000" decel="50000" fill="hold" nodeType="afterEffect">
                                  <p:stCondLst>
                                    <p:cond delay="0"/>
                                  </p:stCondLst>
                                  <p:childTnLst>
                                    <p:animMotion origin="layout" path="M -0.19635 0.1044 L -0.09392 0.1044 " pathEditMode="relative" rAng="0" ptsTypes="AA">
                                      <p:cBhvr>
                                        <p:cTn id="23" dur="500" fill="hold"/>
                                        <p:tgtEl>
                                          <p:spTgt spid="6"/>
                                        </p:tgtEl>
                                        <p:attrNameLst>
                                          <p:attrName>ppt_x</p:attrName>
                                          <p:attrName>ppt_y</p:attrName>
                                        </p:attrNameLst>
                                      </p:cBhvr>
                                      <p:rCtr x="51" y="0"/>
                                    </p:animMotion>
                                  </p:childTnLst>
                                </p:cTn>
                              </p:par>
                            </p:childTnLst>
                          </p:cTn>
                        </p:par>
                        <p:par>
                          <p:cTn id="24" fill="hold">
                            <p:stCondLst>
                              <p:cond delay="1500"/>
                            </p:stCondLst>
                            <p:childTnLst>
                              <p:par>
                                <p:cTn id="25" presetID="0" presetClass="path" presetSubtype="0" accel="50000" decel="50000" fill="hold" nodeType="afterEffect">
                                  <p:stCondLst>
                                    <p:cond delay="0"/>
                                  </p:stCondLst>
                                  <p:childTnLst>
                                    <p:animMotion origin="layout" path="M -0.09393 0.1044 L 0.00052 0.1044 " pathEditMode="relative" ptsTypes="AA">
                                      <p:cBhvr>
                                        <p:cTn id="26" dur="500" fill="hold"/>
                                        <p:tgtEl>
                                          <p:spTgt spid="6"/>
                                        </p:tgtEl>
                                        <p:attrNameLst>
                                          <p:attrName>ppt_x</p:attrName>
                                          <p:attrName>ppt_y</p:attrName>
                                        </p:attrNameLst>
                                      </p:cBhvr>
                                    </p:animMotion>
                                  </p:childTnLst>
                                </p:cTn>
                              </p:par>
                            </p:childTnLst>
                          </p:cTn>
                        </p:par>
                        <p:par>
                          <p:cTn id="27" fill="hold">
                            <p:stCondLst>
                              <p:cond delay="2000"/>
                            </p:stCondLst>
                            <p:childTnLst>
                              <p:par>
                                <p:cTn id="28" presetID="0" presetClass="path" presetSubtype="0" accel="50000" decel="50000" fill="hold" nodeType="afterEffect">
                                  <p:stCondLst>
                                    <p:cond delay="0"/>
                                  </p:stCondLst>
                                  <p:childTnLst>
                                    <p:animMotion origin="layout" path="M 0.00052 0.1044 L -0.31441 0.13611 " pathEditMode="relative" rAng="0" ptsTypes="AA">
                                      <p:cBhvr>
                                        <p:cTn id="29" dur="500" fill="hold"/>
                                        <p:tgtEl>
                                          <p:spTgt spid="6"/>
                                        </p:tgtEl>
                                        <p:attrNameLst>
                                          <p:attrName>ppt_x</p:attrName>
                                          <p:attrName>ppt_y</p:attrName>
                                        </p:attrNameLst>
                                      </p:cBhvr>
                                      <p:rCtr x="-157" y="16"/>
                                    </p:animMotion>
                                  </p:childTnLst>
                                </p:cTn>
                              </p:par>
                            </p:childTnLst>
                          </p:cTn>
                        </p:par>
                        <p:par>
                          <p:cTn id="30" fill="hold">
                            <p:stCondLst>
                              <p:cond delay="2500"/>
                            </p:stCondLst>
                            <p:childTnLst>
                              <p:par>
                                <p:cTn id="31" presetID="0" presetClass="path" presetSubtype="0" accel="50000" decel="50000" fill="hold" nodeType="afterEffect">
                                  <p:stCondLst>
                                    <p:cond delay="0"/>
                                  </p:stCondLst>
                                  <p:childTnLst>
                                    <p:animMotion origin="layout" path="M -0.3066 0.13611 L -0.40885 0.18843 " pathEditMode="relative" rAng="0" ptsTypes="AA">
                                      <p:cBhvr>
                                        <p:cTn id="32" dur="500" fill="hold"/>
                                        <p:tgtEl>
                                          <p:spTgt spid="6"/>
                                        </p:tgtEl>
                                        <p:attrNameLst>
                                          <p:attrName>ppt_x</p:attrName>
                                          <p:attrName>ppt_y</p:attrName>
                                        </p:attrNameLst>
                                      </p:cBhvr>
                                      <p:rCtr x="-51" y="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457200"/>
            <a:ext cx="8686800" cy="838200"/>
          </a:xfrm>
        </p:spPr>
        <p:txBody>
          <a:bodyPr/>
          <a:lstStyle/>
          <a:p>
            <a:r>
              <a:rPr lang="pt-BR" dirty="0" smtClean="0"/>
              <a:t>Cenário com hélice</a:t>
            </a:r>
            <a:endParaRPr lang="pt-BR" dirty="0"/>
          </a:p>
        </p:txBody>
      </p:sp>
      <p:pic>
        <p:nvPicPr>
          <p:cNvPr id="8" name="Imagem 7" descr="Salvar Configuração.jpg"/>
          <p:cNvPicPr>
            <a:picLocks noChangeAspect="1"/>
          </p:cNvPicPr>
          <p:nvPr/>
        </p:nvPicPr>
        <p:blipFill>
          <a:blip r:embed="rId2" cstate="print"/>
          <a:srcRect l="5156" t="4167" r="4696" b="8333"/>
          <a:stretch>
            <a:fillRect/>
          </a:stretch>
        </p:blipFill>
        <p:spPr>
          <a:xfrm>
            <a:off x="3214678" y="1285860"/>
            <a:ext cx="5476914" cy="5357850"/>
          </a:xfrm>
          <a:prstGeom prst="rect">
            <a:avLst/>
          </a:prstGeom>
        </p:spPr>
      </p:pic>
      <p:pic>
        <p:nvPicPr>
          <p:cNvPr id="13" name="Imagem 12" descr="tux-einstein.png"/>
          <p:cNvPicPr>
            <a:picLocks noChangeAspect="1"/>
          </p:cNvPicPr>
          <p:nvPr/>
        </p:nvPicPr>
        <p:blipFill>
          <a:blip r:embed="rId3" cstate="print">
            <a:duotone>
              <a:prstClr val="black"/>
              <a:schemeClr val="accent2">
                <a:tint val="45000"/>
                <a:satMod val="400000"/>
              </a:schemeClr>
            </a:duotone>
          </a:blip>
          <a:stretch>
            <a:fillRect/>
          </a:stretch>
        </p:blipFill>
        <p:spPr>
          <a:xfrm>
            <a:off x="642910" y="2643182"/>
            <a:ext cx="1712824" cy="2071702"/>
          </a:xfrm>
          <a:prstGeom prst="rect">
            <a:avLst/>
          </a:prstGeom>
        </p:spPr>
      </p:pic>
      <p:sp>
        <p:nvSpPr>
          <p:cNvPr id="14" name="Retângulo 13"/>
          <p:cNvSpPr/>
          <p:nvPr/>
        </p:nvSpPr>
        <p:spPr>
          <a:xfrm>
            <a:off x="357158" y="1500174"/>
            <a:ext cx="1143008" cy="1500198"/>
          </a:xfrm>
          <a:prstGeom prst="rect">
            <a:avLst/>
          </a:prstGeom>
          <a:solidFill>
            <a:srgbClr val="FFC000"/>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15" name="CaixaDeTexto 14"/>
          <p:cNvSpPr txBox="1"/>
          <p:nvPr/>
        </p:nvSpPr>
        <p:spPr>
          <a:xfrm>
            <a:off x="357158" y="1785926"/>
            <a:ext cx="1143008" cy="738664"/>
          </a:xfrm>
          <a:prstGeom prst="rect">
            <a:avLst/>
          </a:prstGeom>
          <a:noFill/>
        </p:spPr>
        <p:txBody>
          <a:bodyPr wrap="square" rtlCol="0">
            <a:spAutoFit/>
          </a:bodyPr>
          <a:lstStyle/>
          <a:p>
            <a:pPr algn="ctr"/>
            <a:r>
              <a:rPr lang="pt-BR" sz="1400" b="1" dirty="0" smtClean="0">
                <a:ln w="10541" cmpd="sng">
                  <a:solidFill>
                    <a:schemeClr val="accent1">
                      <a:shade val="88000"/>
                      <a:satMod val="110000"/>
                    </a:schemeClr>
                  </a:solidFill>
                  <a:prstDash val="solid"/>
                </a:ln>
                <a:solidFill>
                  <a:sysClr val="windowText" lastClr="000000"/>
                </a:solidFill>
              </a:rPr>
              <a:t>7000 cadeias (100 MB)</a:t>
            </a:r>
            <a:endParaRPr lang="pt-BR" sz="1400" b="1" dirty="0">
              <a:ln w="10541" cmpd="sng">
                <a:solidFill>
                  <a:schemeClr val="accent1">
                    <a:shade val="88000"/>
                    <a:satMod val="110000"/>
                  </a:schemeClr>
                </a:solidFill>
                <a:prstDash val="solid"/>
              </a:ln>
              <a:solidFill>
                <a:sysClr val="windowText" lastClr="000000"/>
              </a:solidFill>
            </a:endParaRPr>
          </a:p>
        </p:txBody>
      </p:sp>
      <p:sp>
        <p:nvSpPr>
          <p:cNvPr id="16" name="Retângulo 15"/>
          <p:cNvSpPr/>
          <p:nvPr/>
        </p:nvSpPr>
        <p:spPr>
          <a:xfrm>
            <a:off x="1357290" y="1285860"/>
            <a:ext cx="1143008" cy="1500198"/>
          </a:xfrm>
          <a:prstGeom prst="rect">
            <a:avLst/>
          </a:prstGeom>
          <a:solidFill>
            <a:schemeClr val="accent4">
              <a:lumMod val="20000"/>
              <a:lumOff val="80000"/>
            </a:schemeClr>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17" name="CaixaDeTexto 16"/>
          <p:cNvSpPr txBox="1"/>
          <p:nvPr/>
        </p:nvSpPr>
        <p:spPr>
          <a:xfrm>
            <a:off x="1285852" y="1714488"/>
            <a:ext cx="1143008" cy="738664"/>
          </a:xfrm>
          <a:prstGeom prst="rect">
            <a:avLst/>
          </a:prstGeom>
          <a:noFill/>
        </p:spPr>
        <p:txBody>
          <a:bodyPr wrap="square" rtlCol="0">
            <a:spAutoFit/>
          </a:bodyPr>
          <a:lstStyle/>
          <a:p>
            <a:pPr algn="ctr"/>
            <a:r>
              <a:rPr lang="pt-BR" sz="1400" b="1" dirty="0" smtClean="0">
                <a:ln w="10541" cmpd="sng">
                  <a:solidFill>
                    <a:schemeClr val="accent1">
                      <a:shade val="88000"/>
                      <a:satMod val="110000"/>
                    </a:schemeClr>
                  </a:solidFill>
                  <a:prstDash val="solid"/>
                </a:ln>
                <a:solidFill>
                  <a:sysClr val="windowText" lastClr="000000"/>
                </a:solidFill>
              </a:rPr>
              <a:t>7000 cadeias (100 MB)</a:t>
            </a:r>
            <a:endParaRPr lang="pt-BR" sz="1400" b="1" dirty="0">
              <a:ln w="10541" cmpd="sng">
                <a:solidFill>
                  <a:schemeClr val="accent1">
                    <a:shade val="88000"/>
                    <a:satMod val="110000"/>
                  </a:schemeClr>
                </a:solidFill>
                <a:prstDash val="solid"/>
              </a:ln>
              <a:solidFill>
                <a:sysClr val="windowText" lastClr="000000"/>
              </a:solidFill>
            </a:endParaRPr>
          </a:p>
        </p:txBody>
      </p:sp>
      <p:pic>
        <p:nvPicPr>
          <p:cNvPr id="18"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357686" y="3571876"/>
            <a:ext cx="187995" cy="28575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4.44444E-6 3.33333E-6 L -0.08125 -0.15718 " pathEditMode="relative" rAng="0" ptsTypes="AA">
                                      <p:cBhvr>
                                        <p:cTn id="11" dur="500" fill="hold"/>
                                        <p:tgtEl>
                                          <p:spTgt spid="18"/>
                                        </p:tgtEl>
                                        <p:attrNameLst>
                                          <p:attrName>ppt_x</p:attrName>
                                          <p:attrName>ppt_y</p:attrName>
                                        </p:attrNameLst>
                                      </p:cBhvr>
                                      <p:rCtr x="-41" y="-7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457200"/>
            <a:ext cx="8686800" cy="838200"/>
          </a:xfrm>
        </p:spPr>
        <p:txBody>
          <a:bodyPr/>
          <a:lstStyle/>
          <a:p>
            <a:r>
              <a:rPr lang="pt-BR" dirty="0" smtClean="0"/>
              <a:t>Cenário com hélice</a:t>
            </a:r>
            <a:endParaRPr lang="pt-BR" dirty="0"/>
          </a:p>
        </p:txBody>
      </p:sp>
      <p:pic>
        <p:nvPicPr>
          <p:cNvPr id="4" name="Imagem 3" descr="Pesquisar.jpg"/>
          <p:cNvPicPr>
            <a:picLocks noChangeAspect="1"/>
          </p:cNvPicPr>
          <p:nvPr/>
        </p:nvPicPr>
        <p:blipFill>
          <a:blip r:embed="rId2" cstate="print"/>
          <a:srcRect l="4924" t="4088" r="5556" b="7291"/>
          <a:stretch>
            <a:fillRect/>
          </a:stretch>
        </p:blipFill>
        <p:spPr>
          <a:xfrm>
            <a:off x="2928926" y="1214422"/>
            <a:ext cx="6087783" cy="5000660"/>
          </a:xfrm>
          <a:prstGeom prst="rect">
            <a:avLst/>
          </a:prstGeom>
        </p:spPr>
      </p:pic>
      <p:pic>
        <p:nvPicPr>
          <p:cNvPr id="5" name="Imagem 4" descr="tux-einstein.png"/>
          <p:cNvPicPr>
            <a:picLocks noChangeAspect="1"/>
          </p:cNvPicPr>
          <p:nvPr/>
        </p:nvPicPr>
        <p:blipFill>
          <a:blip r:embed="rId3" cstate="print">
            <a:duotone>
              <a:prstClr val="black"/>
              <a:schemeClr val="accent2">
                <a:tint val="45000"/>
                <a:satMod val="400000"/>
              </a:schemeClr>
            </a:duotone>
          </a:blip>
          <a:stretch>
            <a:fillRect/>
          </a:stretch>
        </p:blipFill>
        <p:spPr>
          <a:xfrm>
            <a:off x="642910" y="2643182"/>
            <a:ext cx="1712824" cy="2071702"/>
          </a:xfrm>
          <a:prstGeom prst="rect">
            <a:avLst/>
          </a:prstGeom>
        </p:spPr>
      </p:pic>
      <p:sp>
        <p:nvSpPr>
          <p:cNvPr id="6" name="Retângulo 5"/>
          <p:cNvSpPr/>
          <p:nvPr/>
        </p:nvSpPr>
        <p:spPr>
          <a:xfrm>
            <a:off x="357158" y="1500174"/>
            <a:ext cx="1143008" cy="1500198"/>
          </a:xfrm>
          <a:prstGeom prst="rect">
            <a:avLst/>
          </a:prstGeom>
          <a:solidFill>
            <a:srgbClr val="FFC000"/>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7" name="CaixaDeTexto 6"/>
          <p:cNvSpPr txBox="1"/>
          <p:nvPr/>
        </p:nvSpPr>
        <p:spPr>
          <a:xfrm>
            <a:off x="357158" y="1785926"/>
            <a:ext cx="1143008" cy="738664"/>
          </a:xfrm>
          <a:prstGeom prst="rect">
            <a:avLst/>
          </a:prstGeom>
          <a:noFill/>
        </p:spPr>
        <p:txBody>
          <a:bodyPr wrap="square" rtlCol="0">
            <a:spAutoFit/>
          </a:bodyPr>
          <a:lstStyle/>
          <a:p>
            <a:pPr algn="ctr"/>
            <a:r>
              <a:rPr lang="pt-BR" sz="1400" b="1" dirty="0" smtClean="0">
                <a:ln w="10541" cmpd="sng">
                  <a:solidFill>
                    <a:schemeClr val="accent1">
                      <a:shade val="88000"/>
                      <a:satMod val="110000"/>
                    </a:schemeClr>
                  </a:solidFill>
                  <a:prstDash val="solid"/>
                </a:ln>
                <a:solidFill>
                  <a:sysClr val="windowText" lastClr="000000"/>
                </a:solidFill>
              </a:rPr>
              <a:t>7000 cadeias (100 MB)</a:t>
            </a:r>
            <a:endParaRPr lang="pt-BR" sz="1400" b="1" dirty="0">
              <a:ln w="10541" cmpd="sng">
                <a:solidFill>
                  <a:schemeClr val="accent1">
                    <a:shade val="88000"/>
                    <a:satMod val="110000"/>
                  </a:schemeClr>
                </a:solidFill>
                <a:prstDash val="solid"/>
              </a:ln>
              <a:solidFill>
                <a:sysClr val="windowText" lastClr="000000"/>
              </a:solidFill>
            </a:endParaRPr>
          </a:p>
        </p:txBody>
      </p:sp>
      <p:sp>
        <p:nvSpPr>
          <p:cNvPr id="8" name="Retângulo 7"/>
          <p:cNvSpPr/>
          <p:nvPr/>
        </p:nvSpPr>
        <p:spPr>
          <a:xfrm>
            <a:off x="1357290" y="1285860"/>
            <a:ext cx="1143008" cy="1500198"/>
          </a:xfrm>
          <a:prstGeom prst="rect">
            <a:avLst/>
          </a:prstGeom>
          <a:solidFill>
            <a:schemeClr val="accent4">
              <a:lumMod val="20000"/>
              <a:lumOff val="80000"/>
            </a:schemeClr>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9" name="CaixaDeTexto 8"/>
          <p:cNvSpPr txBox="1"/>
          <p:nvPr/>
        </p:nvSpPr>
        <p:spPr>
          <a:xfrm>
            <a:off x="1285852" y="1714488"/>
            <a:ext cx="1143008" cy="738664"/>
          </a:xfrm>
          <a:prstGeom prst="rect">
            <a:avLst/>
          </a:prstGeom>
          <a:noFill/>
        </p:spPr>
        <p:txBody>
          <a:bodyPr wrap="square" rtlCol="0">
            <a:spAutoFit/>
          </a:bodyPr>
          <a:lstStyle/>
          <a:p>
            <a:pPr algn="ctr"/>
            <a:r>
              <a:rPr lang="pt-BR" sz="1400" b="1" dirty="0" smtClean="0">
                <a:ln w="10541" cmpd="sng">
                  <a:solidFill>
                    <a:schemeClr val="accent1">
                      <a:shade val="88000"/>
                      <a:satMod val="110000"/>
                    </a:schemeClr>
                  </a:solidFill>
                  <a:prstDash val="solid"/>
                </a:ln>
                <a:solidFill>
                  <a:sysClr val="windowText" lastClr="000000"/>
                </a:solidFill>
              </a:rPr>
              <a:t>7000 cadeias (100 MB)</a:t>
            </a:r>
            <a:endParaRPr lang="pt-BR" sz="1400" b="1" dirty="0">
              <a:ln w="10541" cmpd="sng">
                <a:solidFill>
                  <a:schemeClr val="accent1">
                    <a:shade val="88000"/>
                    <a:satMod val="110000"/>
                  </a:schemeClr>
                </a:solidFill>
                <a:prstDash val="solid"/>
              </a:ln>
              <a:solidFill>
                <a:sysClr val="windowText" lastClr="000000"/>
              </a:solidFill>
            </a:endParaRPr>
          </a:p>
        </p:txBody>
      </p:sp>
      <p:pic>
        <p:nvPicPr>
          <p:cNvPr id="10" name="Imagem 9" descr="saida figura.jpg"/>
          <p:cNvPicPr>
            <a:picLocks noChangeAspect="1"/>
          </p:cNvPicPr>
          <p:nvPr/>
        </p:nvPicPr>
        <p:blipFill>
          <a:blip r:embed="rId4" cstate="print"/>
          <a:stretch>
            <a:fillRect/>
          </a:stretch>
        </p:blipFill>
        <p:spPr>
          <a:xfrm>
            <a:off x="7424763" y="3352801"/>
            <a:ext cx="790575" cy="219075"/>
          </a:xfrm>
          <a:prstGeom prst="rect">
            <a:avLst/>
          </a:prstGeom>
        </p:spPr>
      </p:pic>
      <p:pic>
        <p:nvPicPr>
          <p:cNvPr id="11"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929586" y="2857496"/>
            <a:ext cx="187995" cy="28575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par>
                          <p:cTn id="11" fill="hold">
                            <p:stCondLst>
                              <p:cond delay="500"/>
                            </p:stCondLst>
                            <p:childTnLst>
                              <p:par>
                                <p:cTn id="12" presetID="0" presetClass="path" presetSubtype="0" accel="50000" decel="50000" fill="hold" grpId="0" nodeType="afterEffect">
                                  <p:stCondLst>
                                    <p:cond delay="0"/>
                                  </p:stCondLst>
                                  <p:childTnLst>
                                    <p:animMotion origin="layout" path="M 5E-6 -3.7037E-6 L 0.36771 0.43774 " pathEditMode="relative" rAng="0" ptsTypes="AA">
                                      <p:cBhvr>
                                        <p:cTn id="13" dur="2000" fill="hold"/>
                                        <p:tgtEl>
                                          <p:spTgt spid="9"/>
                                        </p:tgtEl>
                                        <p:attrNameLst>
                                          <p:attrName>ppt_x</p:attrName>
                                          <p:attrName>ppt_y</p:attrName>
                                        </p:attrNameLst>
                                      </p:cBhvr>
                                      <p:rCtr x="184" y="219"/>
                                    </p:animMotion>
                                  </p:childTnLst>
                                </p:cTn>
                              </p:par>
                              <p:par>
                                <p:cTn id="14" presetID="0" presetClass="path" presetSubtype="0" accel="50000" decel="50000" fill="hold" grpId="0" nodeType="withEffect">
                                  <p:stCondLst>
                                    <p:cond delay="0"/>
                                  </p:stCondLst>
                                  <p:childTnLst>
                                    <p:animMotion origin="layout" path="M 2.5E-6 7.40741E-7 L 0.35208 0.44468 " pathEditMode="relative" rAng="0" ptsTypes="AA">
                                      <p:cBhvr>
                                        <p:cTn id="15" dur="2000" fill="hold"/>
                                        <p:tgtEl>
                                          <p:spTgt spid="8"/>
                                        </p:tgtEl>
                                        <p:attrNameLst>
                                          <p:attrName>ppt_x</p:attrName>
                                          <p:attrName>ppt_y</p:attrName>
                                        </p:attrNameLst>
                                      </p:cBhvr>
                                      <p:rCtr x="176" y="222"/>
                                    </p:animMotion>
                                  </p:childTnLst>
                                </p:cTn>
                              </p:par>
                            </p:childTnLst>
                          </p:cTn>
                        </p:par>
                        <p:par>
                          <p:cTn id="16" fill="hold">
                            <p:stCondLst>
                              <p:cond delay="2500"/>
                            </p:stCondLst>
                            <p:childTnLst>
                              <p:par>
                                <p:cTn id="17" presetID="53" presetClass="exit" presetSubtype="0" fill="hold" grpId="1" nodeType="afterEffect">
                                  <p:stCondLst>
                                    <p:cond delay="0"/>
                                  </p:stCondLst>
                                  <p:childTnLst>
                                    <p:anim calcmode="lin" valueType="num">
                                      <p:cBhvr>
                                        <p:cTn id="18" dur="500"/>
                                        <p:tgtEl>
                                          <p:spTgt spid="9"/>
                                        </p:tgtEl>
                                        <p:attrNameLst>
                                          <p:attrName>ppt_w</p:attrName>
                                        </p:attrNameLst>
                                      </p:cBhvr>
                                      <p:tavLst>
                                        <p:tav tm="0">
                                          <p:val>
                                            <p:strVal val="ppt_w"/>
                                          </p:val>
                                        </p:tav>
                                        <p:tav tm="100000">
                                          <p:val>
                                            <p:fltVal val="0"/>
                                          </p:val>
                                        </p:tav>
                                      </p:tavLst>
                                    </p:anim>
                                    <p:anim calcmode="lin" valueType="num">
                                      <p:cBhvr>
                                        <p:cTn id="19" dur="500"/>
                                        <p:tgtEl>
                                          <p:spTgt spid="9"/>
                                        </p:tgtEl>
                                        <p:attrNameLst>
                                          <p:attrName>ppt_h</p:attrName>
                                        </p:attrNameLst>
                                      </p:cBhvr>
                                      <p:tavLst>
                                        <p:tav tm="0">
                                          <p:val>
                                            <p:strVal val="ppt_h"/>
                                          </p:val>
                                        </p:tav>
                                        <p:tav tm="100000">
                                          <p:val>
                                            <p:fltVal val="0"/>
                                          </p:val>
                                        </p:tav>
                                      </p:tavLst>
                                    </p:anim>
                                    <p:animEffect transition="out" filter="fade">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par>
                                <p:cTn id="22" presetID="53" presetClass="exit" presetSubtype="0" fill="hold" grpId="1" nodeType="withEffect">
                                  <p:stCondLst>
                                    <p:cond delay="0"/>
                                  </p:stCondLst>
                                  <p:childTnLst>
                                    <p:anim calcmode="lin" valueType="num">
                                      <p:cBhvr>
                                        <p:cTn id="23" dur="500"/>
                                        <p:tgtEl>
                                          <p:spTgt spid="8"/>
                                        </p:tgtEl>
                                        <p:attrNameLst>
                                          <p:attrName>ppt_w</p:attrName>
                                        </p:attrNameLst>
                                      </p:cBhvr>
                                      <p:tavLst>
                                        <p:tav tm="0">
                                          <p:val>
                                            <p:strVal val="ppt_w"/>
                                          </p:val>
                                        </p:tav>
                                        <p:tav tm="100000">
                                          <p:val>
                                            <p:fltVal val="0"/>
                                          </p:val>
                                        </p:tav>
                                      </p:tavLst>
                                    </p:anim>
                                    <p:anim calcmode="lin" valueType="num">
                                      <p:cBhvr>
                                        <p:cTn id="24" dur="500"/>
                                        <p:tgtEl>
                                          <p:spTgt spid="8"/>
                                        </p:tgtEl>
                                        <p:attrNameLst>
                                          <p:attrName>ppt_h</p:attrName>
                                        </p:attrNameLst>
                                      </p:cBhvr>
                                      <p:tavLst>
                                        <p:tav tm="0">
                                          <p:val>
                                            <p:strVal val="ppt_h"/>
                                          </p:val>
                                        </p:tav>
                                        <p:tav tm="100000">
                                          <p:val>
                                            <p:fltVal val="0"/>
                                          </p:val>
                                        </p:tav>
                                      </p:tavLst>
                                    </p:anim>
                                    <p:animEffect transition="out" filter="fade">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p:bldP spid="9"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457200"/>
            <a:ext cx="8686800" cy="838200"/>
          </a:xfrm>
        </p:spPr>
        <p:txBody>
          <a:bodyPr/>
          <a:lstStyle/>
          <a:p>
            <a:r>
              <a:rPr lang="pt-BR" dirty="0" smtClean="0"/>
              <a:t>Cenário com Hélice</a:t>
            </a:r>
            <a:endParaRPr lang="pt-BR" dirty="0"/>
          </a:p>
        </p:txBody>
      </p:sp>
      <p:pic>
        <p:nvPicPr>
          <p:cNvPr id="4" name="Imagem 3" descr="compaq-presario-f762nr-notebook-pc.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5072066" y="2428868"/>
            <a:ext cx="2571750" cy="2571750"/>
          </a:xfrm>
          <a:prstGeom prst="rect">
            <a:avLst/>
          </a:prstGeom>
          <a:noFill/>
          <a:ln w="9525">
            <a:noFill/>
            <a:miter lim="800000"/>
            <a:headEnd/>
            <a:tailEnd/>
          </a:ln>
        </p:spPr>
      </p:pic>
      <p:sp>
        <p:nvSpPr>
          <p:cNvPr id="5" name="Retângulo 7"/>
          <p:cNvSpPr/>
          <p:nvPr/>
        </p:nvSpPr>
        <p:spPr>
          <a:xfrm>
            <a:off x="5500703" y="2857490"/>
            <a:ext cx="1714500" cy="1143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pic>
        <p:nvPicPr>
          <p:cNvPr id="6" name="Picture 2"/>
          <p:cNvPicPr>
            <a:picLocks noChangeAspect="1" noChangeArrowheads="1"/>
          </p:cNvPicPr>
          <p:nvPr/>
        </p:nvPicPr>
        <p:blipFill>
          <a:blip r:embed="rId3" cstate="print"/>
          <a:srcRect l="18164" t="15576" r="19140" b="6684"/>
          <a:stretch>
            <a:fillRect/>
          </a:stretch>
        </p:blipFill>
        <p:spPr bwMode="auto">
          <a:xfrm>
            <a:off x="5500703" y="2857490"/>
            <a:ext cx="1697408" cy="1138558"/>
          </a:xfrm>
          <a:prstGeom prst="rect">
            <a:avLst/>
          </a:prstGeom>
          <a:noFill/>
          <a:ln w="9525">
            <a:noFill/>
            <a:miter lim="800000"/>
            <a:headEnd/>
            <a:tailEnd/>
          </a:ln>
        </p:spPr>
      </p:pic>
      <p:pic>
        <p:nvPicPr>
          <p:cNvPr id="7" name="Imagem 6" descr="tux-einstein.png"/>
          <p:cNvPicPr>
            <a:picLocks noChangeAspect="1"/>
          </p:cNvPicPr>
          <p:nvPr/>
        </p:nvPicPr>
        <p:blipFill>
          <a:blip r:embed="rId4" cstate="print">
            <a:duotone>
              <a:prstClr val="black"/>
              <a:schemeClr val="accent2">
                <a:tint val="45000"/>
                <a:satMod val="400000"/>
              </a:schemeClr>
            </a:duotone>
          </a:blip>
          <a:stretch>
            <a:fillRect/>
          </a:stretch>
        </p:blipFill>
        <p:spPr>
          <a:xfrm>
            <a:off x="642910" y="2643182"/>
            <a:ext cx="1712824" cy="2071702"/>
          </a:xfrm>
          <a:prstGeom prst="rect">
            <a:avLst/>
          </a:prstGeom>
        </p:spPr>
      </p:pic>
      <p:sp>
        <p:nvSpPr>
          <p:cNvPr id="8" name="Retângulo 7"/>
          <p:cNvSpPr/>
          <p:nvPr/>
        </p:nvSpPr>
        <p:spPr>
          <a:xfrm>
            <a:off x="357158" y="1500174"/>
            <a:ext cx="1143008" cy="1500198"/>
          </a:xfrm>
          <a:prstGeom prst="rect">
            <a:avLst/>
          </a:prstGeom>
          <a:solidFill>
            <a:srgbClr val="FFC000"/>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9" name="CaixaDeTexto 8"/>
          <p:cNvSpPr txBox="1"/>
          <p:nvPr/>
        </p:nvSpPr>
        <p:spPr>
          <a:xfrm>
            <a:off x="357158" y="1785926"/>
            <a:ext cx="1143008" cy="738664"/>
          </a:xfrm>
          <a:prstGeom prst="rect">
            <a:avLst/>
          </a:prstGeom>
          <a:noFill/>
        </p:spPr>
        <p:txBody>
          <a:bodyPr wrap="square" rtlCol="0">
            <a:spAutoFit/>
          </a:bodyPr>
          <a:lstStyle/>
          <a:p>
            <a:pPr algn="ctr"/>
            <a:r>
              <a:rPr lang="pt-BR" sz="1400" b="1" dirty="0" smtClean="0">
                <a:ln w="10541" cmpd="sng">
                  <a:solidFill>
                    <a:schemeClr val="accent1">
                      <a:shade val="88000"/>
                      <a:satMod val="110000"/>
                    </a:schemeClr>
                  </a:solidFill>
                  <a:prstDash val="solid"/>
                </a:ln>
                <a:solidFill>
                  <a:sysClr val="windowText" lastClr="000000"/>
                </a:solidFill>
              </a:rPr>
              <a:t>7000 cadeias (100 MB)</a:t>
            </a:r>
            <a:endParaRPr lang="pt-BR" sz="1400" b="1" dirty="0">
              <a:ln w="10541" cmpd="sng">
                <a:solidFill>
                  <a:schemeClr val="accent1">
                    <a:shade val="88000"/>
                    <a:satMod val="110000"/>
                  </a:schemeClr>
                </a:solidFill>
                <a:prstDash val="solid"/>
              </a:ln>
              <a:solidFill>
                <a:sysClr val="windowText" lastClr="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2.5E-6 3.33333E-6 L -0.48663 0.00023 " pathEditMode="relative" rAng="0" ptsTypes="AA">
                                      <p:cBhvr>
                                        <p:cTn id="14" dur="2000" fill="hold"/>
                                        <p:tgtEl>
                                          <p:spTgt spid="4"/>
                                        </p:tgtEl>
                                        <p:attrNameLst>
                                          <p:attrName>ppt_x</p:attrName>
                                          <p:attrName>ppt_y</p:attrName>
                                        </p:attrNameLst>
                                      </p:cBhvr>
                                      <p:rCtr x="-243" y="0"/>
                                    </p:animMotion>
                                  </p:childTnLst>
                                </p:cTn>
                              </p:par>
                              <p:par>
                                <p:cTn id="15" presetID="0" presetClass="path" presetSubtype="0" accel="50000" decel="50000" fill="hold" grpId="0" nodeType="withEffect">
                                  <p:stCondLst>
                                    <p:cond delay="0"/>
                                  </p:stCondLst>
                                  <p:childTnLst>
                                    <p:animMotion origin="layout" path="M -2.5E-6 0 L -0.48663 0 " pathEditMode="relative" rAng="0" ptsTypes="AA">
                                      <p:cBhvr>
                                        <p:cTn id="16" dur="2000" fill="hold"/>
                                        <p:tgtEl>
                                          <p:spTgt spid="5"/>
                                        </p:tgtEl>
                                        <p:attrNameLst>
                                          <p:attrName>ppt_x</p:attrName>
                                          <p:attrName>ppt_y</p:attrName>
                                        </p:attrNameLst>
                                      </p:cBhvr>
                                      <p:rCtr x="-243" y="0"/>
                                    </p:animMotion>
                                  </p:childTnLst>
                                </p:cTn>
                              </p:par>
                              <p:par>
                                <p:cTn id="17" presetID="0" presetClass="path" presetSubtype="0" accel="50000" decel="50000" fill="hold" nodeType="withEffect">
                                  <p:stCondLst>
                                    <p:cond delay="0"/>
                                  </p:stCondLst>
                                  <p:childTnLst>
                                    <p:animMotion origin="layout" path="M -8.33333E-7 2.96296E-6 L -0.48559 0.00046 " pathEditMode="relative" rAng="0" ptsTypes="AA">
                                      <p:cBhvr>
                                        <p:cTn id="18" dur="2000" fill="hold"/>
                                        <p:tgtEl>
                                          <p:spTgt spid="6"/>
                                        </p:tgtEl>
                                        <p:attrNameLst>
                                          <p:attrName>ppt_x</p:attrName>
                                          <p:attrName>ppt_y</p:attrName>
                                        </p:attrNameLst>
                                      </p:cBhvr>
                                      <p:rCtr x="-24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457200"/>
            <a:ext cx="8686800" cy="838200"/>
          </a:xfrm>
        </p:spPr>
        <p:txBody>
          <a:bodyPr/>
          <a:lstStyle/>
          <a:p>
            <a:r>
              <a:rPr lang="pt-BR" dirty="0" smtClean="0"/>
              <a:t>CENÁRIO COM HÉLICE</a:t>
            </a:r>
            <a:endParaRPr lang="pt-BR" dirty="0"/>
          </a:p>
        </p:txBody>
      </p:sp>
      <p:pic>
        <p:nvPicPr>
          <p:cNvPr id="6" name="Imagem 5" descr="compaq-presario-f762nr-notebook-pc.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642928" y="2428868"/>
            <a:ext cx="2571750" cy="2571750"/>
          </a:xfrm>
          <a:prstGeom prst="rect">
            <a:avLst/>
          </a:prstGeom>
          <a:noFill/>
          <a:ln w="9525">
            <a:noFill/>
            <a:miter lim="800000"/>
            <a:headEnd/>
            <a:tailEnd/>
          </a:ln>
        </p:spPr>
      </p:pic>
      <p:sp>
        <p:nvSpPr>
          <p:cNvPr id="7" name="Retângulo 7"/>
          <p:cNvSpPr/>
          <p:nvPr/>
        </p:nvSpPr>
        <p:spPr>
          <a:xfrm>
            <a:off x="1071565" y="2857490"/>
            <a:ext cx="1714500" cy="1143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pic>
        <p:nvPicPr>
          <p:cNvPr id="8" name="Picture 2"/>
          <p:cNvPicPr>
            <a:picLocks noChangeAspect="1" noChangeArrowheads="1"/>
          </p:cNvPicPr>
          <p:nvPr/>
        </p:nvPicPr>
        <p:blipFill>
          <a:blip r:embed="rId3" cstate="print"/>
          <a:srcRect l="18164" t="15576" r="19140" b="6684"/>
          <a:stretch>
            <a:fillRect/>
          </a:stretch>
        </p:blipFill>
        <p:spPr bwMode="auto">
          <a:xfrm>
            <a:off x="1071565" y="2857490"/>
            <a:ext cx="1697408" cy="1138558"/>
          </a:xfrm>
          <a:prstGeom prst="rect">
            <a:avLst/>
          </a:prstGeom>
          <a:noFill/>
          <a:ln w="9525">
            <a:noFill/>
            <a:miter lim="800000"/>
            <a:headEnd/>
            <a:tailEnd/>
          </a:ln>
        </p:spPr>
      </p:pic>
      <p:sp>
        <p:nvSpPr>
          <p:cNvPr id="12" name="CaixaDeTexto 11"/>
          <p:cNvSpPr txBox="1"/>
          <p:nvPr/>
        </p:nvSpPr>
        <p:spPr>
          <a:xfrm>
            <a:off x="4000496" y="1714488"/>
            <a:ext cx="4500594" cy="1938992"/>
          </a:xfrm>
          <a:prstGeom prst="rect">
            <a:avLst/>
          </a:prstGeom>
          <a:noFill/>
        </p:spPr>
        <p:txBody>
          <a:bodyPr wrap="square" rtlCol="0">
            <a:spAutoFit/>
          </a:bodyPr>
          <a:lstStyle/>
          <a:p>
            <a:pPr algn="ctr"/>
            <a:r>
              <a:rPr lang="pt-BR" dirty="0" smtClean="0"/>
              <a:t> </a:t>
            </a:r>
            <a:r>
              <a:rPr lang="pt-BR" sz="2400" cap="all" dirty="0" smtClean="0">
                <a:solidFill>
                  <a:schemeClr val="tx2"/>
                </a:solidFill>
                <a:latin typeface="+mj-lt"/>
                <a:ea typeface="+mj-ea"/>
                <a:cs typeface="+mj-cs"/>
              </a:rPr>
              <a:t>Algoritmo </a:t>
            </a:r>
            <a:r>
              <a:rPr lang="pt-BR" sz="2400" cap="all" dirty="0" smtClean="0">
                <a:solidFill>
                  <a:srgbClr val="EA0000"/>
                </a:solidFill>
                <a:effectLst/>
                <a:latin typeface="+mj-lt"/>
                <a:ea typeface="+mj-ea"/>
                <a:cs typeface="+mj-cs"/>
              </a:rPr>
              <a:t>Smith-Waterman </a:t>
            </a:r>
            <a:r>
              <a:rPr lang="pt-BR" sz="2400" cap="all" dirty="0" smtClean="0">
                <a:solidFill>
                  <a:schemeClr val="tx2"/>
                </a:solidFill>
                <a:latin typeface="+mj-lt"/>
                <a:ea typeface="+mj-ea"/>
                <a:cs typeface="+mj-cs"/>
              </a:rPr>
              <a:t>implementado em </a:t>
            </a:r>
            <a:r>
              <a:rPr lang="pt-BR" sz="2400" cap="all" dirty="0" smtClean="0">
                <a:solidFill>
                  <a:srgbClr val="EA0000"/>
                </a:solidFill>
                <a:effectLst/>
                <a:latin typeface="+mj-lt"/>
                <a:ea typeface="+mj-ea"/>
                <a:cs typeface="+mj-cs"/>
              </a:rPr>
              <a:t>FPGA</a:t>
            </a:r>
            <a:r>
              <a:rPr lang="pt-BR" sz="2400" cap="all" dirty="0" smtClean="0">
                <a:solidFill>
                  <a:schemeClr val="tx2"/>
                </a:solidFill>
                <a:latin typeface="+mj-lt"/>
                <a:ea typeface="+mj-ea"/>
                <a:cs typeface="+mj-cs"/>
              </a:rPr>
              <a:t>.</a:t>
            </a:r>
          </a:p>
          <a:p>
            <a:endParaRPr lang="pt-BR" dirty="0" smtClean="0"/>
          </a:p>
          <a:p>
            <a:endParaRPr lang="pt-BR" dirty="0" smtClean="0"/>
          </a:p>
          <a:p>
            <a:endParaRPr lang="pt-BR" dirty="0" smtClean="0"/>
          </a:p>
          <a:p>
            <a:endParaRPr lang="pt-BR" dirty="0"/>
          </a:p>
        </p:txBody>
      </p:sp>
      <p:sp>
        <p:nvSpPr>
          <p:cNvPr id="31" name="Retângulo de cantos arredondados 30"/>
          <p:cNvSpPr/>
          <p:nvPr/>
        </p:nvSpPr>
        <p:spPr>
          <a:xfrm>
            <a:off x="4786314" y="2714620"/>
            <a:ext cx="3186160" cy="3429018"/>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pt-BR"/>
          </a:p>
        </p:txBody>
      </p:sp>
      <p:pic>
        <p:nvPicPr>
          <p:cNvPr id="32" name="Imagem 31" descr="11949839231690247271server_mimooh_01.svg.med.pn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5214942" y="3934260"/>
            <a:ext cx="642942" cy="985843"/>
          </a:xfrm>
          <a:prstGeom prst="rect">
            <a:avLst/>
          </a:prstGeom>
          <a:noFill/>
          <a:ln w="9525">
            <a:noFill/>
            <a:miter lim="800000"/>
            <a:headEnd/>
            <a:tailEnd/>
          </a:ln>
        </p:spPr>
      </p:pic>
      <p:sp>
        <p:nvSpPr>
          <p:cNvPr id="33" name="Seta para a esquerda e para a direita 32"/>
          <p:cNvSpPr/>
          <p:nvPr/>
        </p:nvSpPr>
        <p:spPr>
          <a:xfrm>
            <a:off x="4206606" y="4374363"/>
            <a:ext cx="777114" cy="18535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pic>
        <p:nvPicPr>
          <p:cNvPr id="34" name="Picture 2"/>
          <p:cNvPicPr>
            <a:picLocks noChangeAspect="1" noChangeArrowheads="1"/>
          </p:cNvPicPr>
          <p:nvPr/>
        </p:nvPicPr>
        <p:blipFill>
          <a:blip r:embed="rId5" cstate="print"/>
          <a:srcRect/>
          <a:stretch>
            <a:fillRect/>
          </a:stretch>
        </p:blipFill>
        <p:spPr bwMode="auto">
          <a:xfrm>
            <a:off x="7408028" y="2976916"/>
            <a:ext cx="414236" cy="452084"/>
          </a:xfrm>
          <a:prstGeom prst="rect">
            <a:avLst/>
          </a:prstGeom>
          <a:noFill/>
          <a:ln w="9525">
            <a:noFill/>
            <a:miter lim="800000"/>
            <a:headEnd/>
            <a:tailEnd/>
          </a:ln>
        </p:spPr>
      </p:pic>
      <p:pic>
        <p:nvPicPr>
          <p:cNvPr id="35" name="Picture 2"/>
          <p:cNvPicPr>
            <a:picLocks noChangeAspect="1" noChangeArrowheads="1"/>
          </p:cNvPicPr>
          <p:nvPr/>
        </p:nvPicPr>
        <p:blipFill>
          <a:blip r:embed="rId5" cstate="print"/>
          <a:srcRect/>
          <a:stretch>
            <a:fillRect/>
          </a:stretch>
        </p:blipFill>
        <p:spPr bwMode="auto">
          <a:xfrm>
            <a:off x="7429520" y="3786190"/>
            <a:ext cx="392744" cy="428628"/>
          </a:xfrm>
          <a:prstGeom prst="rect">
            <a:avLst/>
          </a:prstGeom>
          <a:noFill/>
          <a:ln w="9525">
            <a:noFill/>
            <a:miter lim="800000"/>
            <a:headEnd/>
            <a:tailEnd/>
          </a:ln>
        </p:spPr>
      </p:pic>
      <p:pic>
        <p:nvPicPr>
          <p:cNvPr id="36" name="Picture 2"/>
          <p:cNvPicPr>
            <a:picLocks noChangeAspect="1" noChangeArrowheads="1"/>
          </p:cNvPicPr>
          <p:nvPr/>
        </p:nvPicPr>
        <p:blipFill>
          <a:blip r:embed="rId5" cstate="print"/>
          <a:srcRect/>
          <a:stretch>
            <a:fillRect/>
          </a:stretch>
        </p:blipFill>
        <p:spPr bwMode="auto">
          <a:xfrm>
            <a:off x="7429520" y="5286388"/>
            <a:ext cx="407189" cy="444392"/>
          </a:xfrm>
          <a:prstGeom prst="rect">
            <a:avLst/>
          </a:prstGeom>
          <a:noFill/>
          <a:ln w="9525">
            <a:noFill/>
            <a:miter lim="800000"/>
            <a:headEnd/>
            <a:tailEnd/>
          </a:ln>
        </p:spPr>
      </p:pic>
      <p:cxnSp>
        <p:nvCxnSpPr>
          <p:cNvPr id="37" name="Forma 13"/>
          <p:cNvCxnSpPr>
            <a:stCxn id="32" idx="3"/>
            <a:endCxn id="34" idx="1"/>
          </p:cNvCxnSpPr>
          <p:nvPr/>
        </p:nvCxnSpPr>
        <p:spPr>
          <a:xfrm flipV="1">
            <a:off x="5857884" y="3202958"/>
            <a:ext cx="1550144" cy="1224224"/>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cxnSp>
        <p:nvCxnSpPr>
          <p:cNvPr id="38" name="Forma 16"/>
          <p:cNvCxnSpPr>
            <a:stCxn id="36" idx="1"/>
            <a:endCxn id="32" idx="3"/>
          </p:cNvCxnSpPr>
          <p:nvPr/>
        </p:nvCxnSpPr>
        <p:spPr>
          <a:xfrm rot="10800000">
            <a:off x="5857884" y="4427182"/>
            <a:ext cx="1571636" cy="1081402"/>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cxnSp>
        <p:nvCxnSpPr>
          <p:cNvPr id="39" name="Conector angulado 38"/>
          <p:cNvCxnSpPr>
            <a:stCxn id="35" idx="1"/>
            <a:endCxn id="32" idx="3"/>
          </p:cNvCxnSpPr>
          <p:nvPr/>
        </p:nvCxnSpPr>
        <p:spPr>
          <a:xfrm rot="10800000" flipV="1">
            <a:off x="5857884" y="4000504"/>
            <a:ext cx="1571636" cy="426678"/>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cxnSp>
        <p:nvCxnSpPr>
          <p:cNvPr id="40" name="Conector reto 39"/>
          <p:cNvCxnSpPr/>
          <p:nvPr/>
        </p:nvCxnSpPr>
        <p:spPr>
          <a:xfrm rot="5400000">
            <a:off x="7451309" y="4764533"/>
            <a:ext cx="390726" cy="5677"/>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41" name="Cilindro 40"/>
          <p:cNvSpPr/>
          <p:nvPr/>
        </p:nvSpPr>
        <p:spPr>
          <a:xfrm>
            <a:off x="5500694" y="5572140"/>
            <a:ext cx="571504" cy="43298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2000" dirty="0">
                <a:solidFill>
                  <a:schemeClr val="tx1"/>
                </a:solidFill>
              </a:rPr>
              <a:t>BD</a:t>
            </a:r>
          </a:p>
        </p:txBody>
      </p:sp>
      <p:cxnSp>
        <p:nvCxnSpPr>
          <p:cNvPr id="42" name="Conector reto 41"/>
          <p:cNvCxnSpPr>
            <a:stCxn id="41" idx="1"/>
            <a:endCxn id="32" idx="2"/>
          </p:cNvCxnSpPr>
          <p:nvPr/>
        </p:nvCxnSpPr>
        <p:spPr>
          <a:xfrm rot="16200000" flipV="1">
            <a:off x="5335412" y="5121105"/>
            <a:ext cx="652037" cy="25003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3" name="CaixaDeTexto 42"/>
          <p:cNvSpPr txBox="1">
            <a:spLocks noChangeArrowheads="1"/>
          </p:cNvSpPr>
          <p:nvPr/>
        </p:nvSpPr>
        <p:spPr bwMode="auto">
          <a:xfrm>
            <a:off x="4214810" y="4071942"/>
            <a:ext cx="759206" cy="369332"/>
          </a:xfrm>
          <a:prstGeom prst="rect">
            <a:avLst/>
          </a:prstGeom>
          <a:noFill/>
          <a:ln w="9525">
            <a:noFill/>
            <a:miter lim="800000"/>
            <a:headEnd/>
            <a:tailEnd/>
          </a:ln>
        </p:spPr>
        <p:txBody>
          <a:bodyPr wrap="square">
            <a:spAutoFit/>
          </a:bodyPr>
          <a:lstStyle/>
          <a:p>
            <a:pPr defTabSz="912813"/>
            <a:r>
              <a:rPr lang="pt-BR" cap="all" dirty="0">
                <a:solidFill>
                  <a:schemeClr val="tx2"/>
                </a:solidFill>
                <a:latin typeface="+mj-lt"/>
                <a:ea typeface="+mj-ea"/>
                <a:cs typeface="+mj-cs"/>
              </a:rPr>
              <a:t>WEB</a:t>
            </a:r>
          </a:p>
        </p:txBody>
      </p:sp>
      <p:sp>
        <p:nvSpPr>
          <p:cNvPr id="44" name="CaixaDeTexto 43"/>
          <p:cNvSpPr txBox="1">
            <a:spLocks noChangeArrowheads="1"/>
          </p:cNvSpPr>
          <p:nvPr/>
        </p:nvSpPr>
        <p:spPr bwMode="auto">
          <a:xfrm>
            <a:off x="7715272" y="2714620"/>
            <a:ext cx="1159200" cy="646331"/>
          </a:xfrm>
          <a:prstGeom prst="rect">
            <a:avLst/>
          </a:prstGeom>
          <a:noFill/>
          <a:ln w="9525">
            <a:noFill/>
            <a:miter lim="800000"/>
            <a:headEnd/>
            <a:tailEnd/>
          </a:ln>
        </p:spPr>
        <p:txBody>
          <a:bodyPr wrap="square">
            <a:spAutoFit/>
          </a:bodyPr>
          <a:lstStyle/>
          <a:p>
            <a:pPr algn="ctr" defTabSz="912813"/>
            <a:r>
              <a:rPr lang="pt-BR" cap="all" dirty="0" smtClean="0">
                <a:solidFill>
                  <a:schemeClr val="tx2"/>
                </a:solidFill>
                <a:latin typeface="+mj-lt"/>
                <a:ea typeface="+mj-ea"/>
                <a:cs typeface="+mj-cs"/>
              </a:rPr>
              <a:t>FPGA</a:t>
            </a:r>
            <a:r>
              <a:rPr lang="pt-BR" dirty="0" smtClean="0"/>
              <a:t>s</a:t>
            </a:r>
          </a:p>
          <a:p>
            <a:pPr algn="ctr" defTabSz="912813"/>
            <a:endParaRPr lang="pt-BR" cap="all" dirty="0">
              <a:solidFill>
                <a:schemeClr val="tx2"/>
              </a:solidFill>
              <a:latin typeface="+mj-lt"/>
              <a:ea typeface="+mj-ea"/>
              <a:cs typeface="+mj-cs"/>
            </a:endParaRPr>
          </a:p>
        </p:txBody>
      </p:sp>
      <p:pic>
        <p:nvPicPr>
          <p:cNvPr id="45" name="Picture 3" descr="\\cin01\scratch_povqs$\projetao\logoMarcaFinal2.png"/>
          <p:cNvPicPr>
            <a:picLocks noChangeAspect="1" noChangeArrowheads="1"/>
          </p:cNvPicPr>
          <p:nvPr/>
        </p:nvPicPr>
        <p:blipFill>
          <a:blip r:embed="rId6" cstate="print"/>
          <a:srcRect/>
          <a:stretch>
            <a:fillRect/>
          </a:stretch>
        </p:blipFill>
        <p:spPr bwMode="auto">
          <a:xfrm>
            <a:off x="5286380" y="3000372"/>
            <a:ext cx="810948" cy="438512"/>
          </a:xfrm>
          <a:prstGeom prst="rect">
            <a:avLst/>
          </a:prstGeom>
          <a:noFill/>
          <a:ln w="9525">
            <a:noFill/>
            <a:miter lim="800000"/>
            <a:headEnd/>
            <a:tailEnd/>
          </a:ln>
        </p:spPr>
      </p:pic>
      <p:sp>
        <p:nvSpPr>
          <p:cNvPr id="13" name="Retângulo 12"/>
          <p:cNvSpPr/>
          <p:nvPr/>
        </p:nvSpPr>
        <p:spPr>
          <a:xfrm>
            <a:off x="3857620" y="3143248"/>
            <a:ext cx="4572000" cy="1538883"/>
          </a:xfrm>
          <a:prstGeom prst="rect">
            <a:avLst/>
          </a:prstGeom>
        </p:spPr>
        <p:txBody>
          <a:bodyPr>
            <a:spAutoFit/>
          </a:bodyPr>
          <a:lstStyle/>
          <a:p>
            <a:pPr lvl="1" algn="just">
              <a:buFont typeface="Wingdings" pitchFamily="2" charset="2"/>
              <a:buChar char="Ø"/>
            </a:pPr>
            <a:r>
              <a:rPr lang="en-US" sz="2000" cap="all" dirty="0" smtClean="0">
                <a:solidFill>
                  <a:schemeClr val="tx2"/>
                </a:solidFill>
                <a:latin typeface="+mj-lt"/>
                <a:ea typeface="+mj-ea"/>
                <a:cs typeface="+mj-cs"/>
              </a:rPr>
              <a:t>   </a:t>
            </a:r>
            <a:r>
              <a:rPr lang="en-US" cap="all" dirty="0" err="1" smtClean="0">
                <a:solidFill>
                  <a:schemeClr val="tx2"/>
                </a:solidFill>
                <a:latin typeface="+mj-lt"/>
                <a:ea typeface="+mj-ea"/>
                <a:cs typeface="+mj-cs"/>
              </a:rPr>
              <a:t>Uma</a:t>
            </a:r>
            <a:r>
              <a:rPr lang="en-US" cap="all" dirty="0" smtClean="0">
                <a:solidFill>
                  <a:schemeClr val="tx2"/>
                </a:solidFill>
                <a:latin typeface="+mj-lt"/>
                <a:ea typeface="+mj-ea"/>
                <a:cs typeface="+mj-cs"/>
              </a:rPr>
              <a:t> </a:t>
            </a:r>
            <a:r>
              <a:rPr lang="en-US" cap="all" dirty="0" err="1" smtClean="0">
                <a:solidFill>
                  <a:schemeClr val="tx2"/>
                </a:solidFill>
                <a:latin typeface="+mj-lt"/>
                <a:ea typeface="+mj-ea"/>
                <a:cs typeface="+mj-cs"/>
              </a:rPr>
              <a:t>implementação</a:t>
            </a:r>
            <a:r>
              <a:rPr lang="en-US" cap="all" dirty="0" smtClean="0">
                <a:solidFill>
                  <a:schemeClr val="tx2"/>
                </a:solidFill>
                <a:latin typeface="+mj-lt"/>
                <a:ea typeface="+mj-ea"/>
                <a:cs typeface="+mj-cs"/>
              </a:rPr>
              <a:t> do Smith-Waterman </a:t>
            </a:r>
            <a:r>
              <a:rPr lang="en-US" cap="all" dirty="0" err="1" smtClean="0">
                <a:solidFill>
                  <a:schemeClr val="tx2"/>
                </a:solidFill>
                <a:latin typeface="+mj-lt"/>
                <a:ea typeface="+mj-ea"/>
                <a:cs typeface="+mj-cs"/>
              </a:rPr>
              <a:t>em</a:t>
            </a:r>
            <a:r>
              <a:rPr lang="en-US" cap="all" dirty="0" smtClean="0">
                <a:solidFill>
                  <a:schemeClr val="tx2"/>
                </a:solidFill>
                <a:latin typeface="+mj-lt"/>
                <a:ea typeface="+mj-ea"/>
                <a:cs typeface="+mj-cs"/>
              </a:rPr>
              <a:t> FPGA (Virtex-4)  </a:t>
            </a:r>
            <a:r>
              <a:rPr lang="en-US" cap="all" dirty="0" err="1" smtClean="0">
                <a:solidFill>
                  <a:schemeClr val="tx2"/>
                </a:solidFill>
                <a:latin typeface="+mj-lt"/>
                <a:ea typeface="+mj-ea"/>
                <a:cs typeface="+mj-cs"/>
              </a:rPr>
              <a:t>acelera</a:t>
            </a:r>
            <a:r>
              <a:rPr lang="en-US" cap="all" dirty="0" smtClean="0">
                <a:solidFill>
                  <a:schemeClr val="tx2"/>
                </a:solidFill>
                <a:latin typeface="+mj-lt"/>
                <a:ea typeface="+mj-ea"/>
                <a:cs typeface="+mj-cs"/>
              </a:rPr>
              <a:t> </a:t>
            </a:r>
            <a:r>
              <a:rPr lang="en-US" cap="all" dirty="0" err="1" smtClean="0">
                <a:solidFill>
                  <a:schemeClr val="tx2"/>
                </a:solidFill>
                <a:latin typeface="+mj-lt"/>
                <a:ea typeface="+mj-ea"/>
                <a:cs typeface="+mj-cs"/>
              </a:rPr>
              <a:t>em</a:t>
            </a:r>
            <a:r>
              <a:rPr lang="en-US" cap="all" dirty="0" smtClean="0">
                <a:solidFill>
                  <a:schemeClr val="tx2"/>
                </a:solidFill>
                <a:latin typeface="+mj-lt"/>
                <a:ea typeface="+mj-ea"/>
                <a:cs typeface="+mj-cs"/>
              </a:rPr>
              <a:t> </a:t>
            </a:r>
            <a:r>
              <a:rPr lang="en-US" cap="all" dirty="0" err="1" smtClean="0">
                <a:solidFill>
                  <a:schemeClr val="tx2"/>
                </a:solidFill>
                <a:latin typeface="+mj-lt"/>
                <a:ea typeface="+mj-ea"/>
                <a:cs typeface="+mj-cs"/>
              </a:rPr>
              <a:t>até</a:t>
            </a:r>
            <a:r>
              <a:rPr lang="en-US" cap="all" dirty="0" smtClean="0">
                <a:solidFill>
                  <a:schemeClr val="tx2"/>
                </a:solidFill>
                <a:latin typeface="+mj-lt"/>
                <a:ea typeface="+mj-ea"/>
                <a:cs typeface="+mj-cs"/>
              </a:rPr>
              <a:t> </a:t>
            </a:r>
            <a:r>
              <a:rPr lang="en-US" sz="2000" b="1" dirty="0" smtClean="0">
                <a:ln w="10541" cmpd="sng">
                  <a:solidFill>
                    <a:srgbClr val="EA0000"/>
                  </a:solidFill>
                  <a:prstDash val="solid"/>
                </a:ln>
                <a:solidFill>
                  <a:srgbClr val="EA0000"/>
                </a:solidFill>
                <a:latin typeface="+mj-lt"/>
                <a:ea typeface="+mj-ea"/>
                <a:cs typeface="+mj-cs"/>
              </a:rPr>
              <a:t>100x</a:t>
            </a:r>
            <a:r>
              <a:rPr lang="en-US" cap="all" dirty="0" smtClean="0">
                <a:solidFill>
                  <a:schemeClr val="tx2"/>
                </a:solidFill>
                <a:latin typeface="+mj-lt"/>
                <a:ea typeface="+mj-ea"/>
                <a:cs typeface="+mj-cs"/>
              </a:rPr>
              <a:t> o </a:t>
            </a:r>
            <a:r>
              <a:rPr lang="en-US" cap="all" dirty="0" err="1" smtClean="0">
                <a:solidFill>
                  <a:schemeClr val="tx2"/>
                </a:solidFill>
                <a:latin typeface="+mj-lt"/>
                <a:ea typeface="+mj-ea"/>
                <a:cs typeface="+mj-cs"/>
              </a:rPr>
              <a:t>processo</a:t>
            </a:r>
            <a:r>
              <a:rPr lang="en-US" cap="all" dirty="0" smtClean="0">
                <a:solidFill>
                  <a:schemeClr val="tx2"/>
                </a:solidFill>
                <a:latin typeface="+mj-lt"/>
                <a:ea typeface="+mj-ea"/>
                <a:cs typeface="+mj-cs"/>
              </a:rPr>
              <a:t>, </a:t>
            </a:r>
            <a:r>
              <a:rPr lang="en-US" cap="all" dirty="0" err="1" smtClean="0">
                <a:solidFill>
                  <a:schemeClr val="tx2"/>
                </a:solidFill>
                <a:latin typeface="+mj-lt"/>
                <a:ea typeface="+mj-ea"/>
                <a:cs typeface="+mj-cs"/>
              </a:rPr>
              <a:t>comparado</a:t>
            </a:r>
            <a:r>
              <a:rPr lang="en-US" cap="all" dirty="0" smtClean="0">
                <a:solidFill>
                  <a:schemeClr val="tx2"/>
                </a:solidFill>
                <a:latin typeface="+mj-lt"/>
                <a:ea typeface="+mj-ea"/>
                <a:cs typeface="+mj-cs"/>
              </a:rPr>
              <a:t> a um </a:t>
            </a:r>
            <a:r>
              <a:rPr lang="en-US" cap="all" dirty="0" err="1" smtClean="0">
                <a:solidFill>
                  <a:schemeClr val="tx2"/>
                </a:solidFill>
                <a:latin typeface="+mj-lt"/>
                <a:ea typeface="+mj-ea"/>
                <a:cs typeface="+mj-cs"/>
              </a:rPr>
              <a:t>processador</a:t>
            </a:r>
            <a:r>
              <a:rPr lang="en-US" cap="all" dirty="0" smtClean="0">
                <a:solidFill>
                  <a:schemeClr val="tx2"/>
                </a:solidFill>
                <a:latin typeface="+mj-lt"/>
                <a:ea typeface="+mj-ea"/>
                <a:cs typeface="+mj-cs"/>
              </a:rPr>
              <a:t> </a:t>
            </a:r>
            <a:r>
              <a:rPr lang="en-US" cap="all" dirty="0" err="1" smtClean="0">
                <a:solidFill>
                  <a:schemeClr val="tx2"/>
                </a:solidFill>
                <a:latin typeface="+mj-lt"/>
                <a:ea typeface="+mj-ea"/>
                <a:cs typeface="+mj-cs"/>
              </a:rPr>
              <a:t>Opteron</a:t>
            </a:r>
            <a:r>
              <a:rPr lang="en-US" cap="all" dirty="0" smtClean="0">
                <a:solidFill>
                  <a:schemeClr val="tx2"/>
                </a:solidFill>
                <a:latin typeface="+mj-lt"/>
                <a:ea typeface="+mj-ea"/>
                <a:cs typeface="+mj-cs"/>
              </a:rPr>
              <a:t> de 2.2 GHz. (</a:t>
            </a:r>
            <a:r>
              <a:rPr lang="pt-BR" cap="all" dirty="0" err="1" smtClean="0">
                <a:solidFill>
                  <a:schemeClr val="tx2"/>
                </a:solidFill>
                <a:latin typeface="+mj-lt"/>
                <a:ea typeface="+mj-ea"/>
                <a:cs typeface="+mj-cs"/>
              </a:rPr>
              <a:t>Progeniq</a:t>
            </a:r>
            <a:r>
              <a:rPr lang="en-US" cap="all" dirty="0" smtClean="0">
                <a:solidFill>
                  <a:schemeClr val="tx2"/>
                </a:solidFill>
                <a:latin typeface="+mj-lt"/>
                <a:ea typeface="+mj-ea"/>
                <a:cs typeface="+mj-cs"/>
              </a:rPr>
              <a:t>)</a:t>
            </a:r>
            <a:endParaRPr lang="pt-BR" cap="all" dirty="0" smtClean="0">
              <a:solidFill>
                <a:schemeClr val="tx2"/>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44"/>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2000"/>
                                        <p:tgtEl>
                                          <p:spTgt spid="45"/>
                                        </p:tgtEl>
                                      </p:cBhvr>
                                    </p:animEffect>
                                  </p:childTnLst>
                                </p:cTn>
                              </p:par>
                              <p:par>
                                <p:cTn id="17" presetID="1" presetClass="entr" presetSubtype="0" fill="hold" grpId="1"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2" nodeType="clickEffect">
                                  <p:stCondLst>
                                    <p:cond delay="0"/>
                                  </p:stCondLst>
                                  <p:childTnLst>
                                    <p:animEffect transition="out" filter="fade">
                                      <p:cBhvr>
                                        <p:cTn id="48" dur="500"/>
                                        <p:tgtEl>
                                          <p:spTgt spid="31"/>
                                        </p:tgtEl>
                                      </p:cBhvr>
                                    </p:animEffect>
                                    <p:set>
                                      <p:cBhvr>
                                        <p:cTn id="49" dur="1" fill="hold">
                                          <p:stCondLst>
                                            <p:cond delay="499"/>
                                          </p:stCondLst>
                                        </p:cTn>
                                        <p:tgtEl>
                                          <p:spTgt spid="31"/>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32"/>
                                        </p:tgtEl>
                                      </p:cBhvr>
                                    </p:animEffect>
                                    <p:set>
                                      <p:cBhvr>
                                        <p:cTn id="52" dur="1" fill="hold">
                                          <p:stCondLst>
                                            <p:cond delay="499"/>
                                          </p:stCondLst>
                                        </p:cTn>
                                        <p:tgtEl>
                                          <p:spTgt spid="32"/>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33"/>
                                        </p:tgtEl>
                                      </p:cBhvr>
                                    </p:animEffect>
                                    <p:set>
                                      <p:cBhvr>
                                        <p:cTn id="55" dur="1" fill="hold">
                                          <p:stCondLst>
                                            <p:cond delay="499"/>
                                          </p:stCondLst>
                                        </p:cTn>
                                        <p:tgtEl>
                                          <p:spTgt spid="33"/>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34"/>
                                        </p:tgtEl>
                                      </p:cBhvr>
                                    </p:animEffect>
                                    <p:set>
                                      <p:cBhvr>
                                        <p:cTn id="58" dur="1" fill="hold">
                                          <p:stCondLst>
                                            <p:cond delay="499"/>
                                          </p:stCondLst>
                                        </p:cTn>
                                        <p:tgtEl>
                                          <p:spTgt spid="34"/>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35"/>
                                        </p:tgtEl>
                                      </p:cBhvr>
                                    </p:animEffect>
                                    <p:set>
                                      <p:cBhvr>
                                        <p:cTn id="61" dur="1" fill="hold">
                                          <p:stCondLst>
                                            <p:cond delay="499"/>
                                          </p:stCondLst>
                                        </p:cTn>
                                        <p:tgtEl>
                                          <p:spTgt spid="35"/>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36"/>
                                        </p:tgtEl>
                                      </p:cBhvr>
                                    </p:animEffect>
                                    <p:set>
                                      <p:cBhvr>
                                        <p:cTn id="64" dur="1" fill="hold">
                                          <p:stCondLst>
                                            <p:cond delay="499"/>
                                          </p:stCondLst>
                                        </p:cTn>
                                        <p:tgtEl>
                                          <p:spTgt spid="36"/>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37"/>
                                        </p:tgtEl>
                                      </p:cBhvr>
                                    </p:animEffect>
                                    <p:set>
                                      <p:cBhvr>
                                        <p:cTn id="67" dur="1" fill="hold">
                                          <p:stCondLst>
                                            <p:cond delay="499"/>
                                          </p:stCondLst>
                                        </p:cTn>
                                        <p:tgtEl>
                                          <p:spTgt spid="37"/>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38"/>
                                        </p:tgtEl>
                                      </p:cBhvr>
                                    </p:animEffect>
                                    <p:set>
                                      <p:cBhvr>
                                        <p:cTn id="70" dur="1" fill="hold">
                                          <p:stCondLst>
                                            <p:cond delay="499"/>
                                          </p:stCondLst>
                                        </p:cTn>
                                        <p:tgtEl>
                                          <p:spTgt spid="38"/>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39"/>
                                        </p:tgtEl>
                                      </p:cBhvr>
                                    </p:animEffect>
                                    <p:set>
                                      <p:cBhvr>
                                        <p:cTn id="73" dur="1" fill="hold">
                                          <p:stCondLst>
                                            <p:cond delay="499"/>
                                          </p:stCondLst>
                                        </p:cTn>
                                        <p:tgtEl>
                                          <p:spTgt spid="39"/>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40"/>
                                        </p:tgtEl>
                                      </p:cBhvr>
                                    </p:animEffect>
                                    <p:set>
                                      <p:cBhvr>
                                        <p:cTn id="76" dur="1" fill="hold">
                                          <p:stCondLst>
                                            <p:cond delay="499"/>
                                          </p:stCondLst>
                                        </p:cTn>
                                        <p:tgtEl>
                                          <p:spTgt spid="40"/>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41"/>
                                        </p:tgtEl>
                                      </p:cBhvr>
                                    </p:animEffect>
                                    <p:set>
                                      <p:cBhvr>
                                        <p:cTn id="79" dur="1" fill="hold">
                                          <p:stCondLst>
                                            <p:cond delay="499"/>
                                          </p:stCondLst>
                                        </p:cTn>
                                        <p:tgtEl>
                                          <p:spTgt spid="41"/>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42"/>
                                        </p:tgtEl>
                                      </p:cBhvr>
                                    </p:animEffect>
                                    <p:set>
                                      <p:cBhvr>
                                        <p:cTn id="82" dur="1" fill="hold">
                                          <p:stCondLst>
                                            <p:cond delay="499"/>
                                          </p:stCondLst>
                                        </p:cTn>
                                        <p:tgtEl>
                                          <p:spTgt spid="42"/>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43"/>
                                        </p:tgtEl>
                                      </p:cBhvr>
                                    </p:animEffect>
                                    <p:set>
                                      <p:cBhvr>
                                        <p:cTn id="85" dur="1" fill="hold">
                                          <p:stCondLst>
                                            <p:cond delay="499"/>
                                          </p:stCondLst>
                                        </p:cTn>
                                        <p:tgtEl>
                                          <p:spTgt spid="43"/>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44"/>
                                        </p:tgtEl>
                                      </p:cBhvr>
                                    </p:animEffect>
                                    <p:set>
                                      <p:cBhvr>
                                        <p:cTn id="88" dur="1" fill="hold">
                                          <p:stCondLst>
                                            <p:cond delay="499"/>
                                          </p:stCondLst>
                                        </p:cTn>
                                        <p:tgtEl>
                                          <p:spTgt spid="44"/>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45"/>
                                        </p:tgtEl>
                                      </p:cBhvr>
                                    </p:animEffect>
                                    <p:set>
                                      <p:cBhvr>
                                        <p:cTn id="91" dur="1" fill="hold">
                                          <p:stCondLst>
                                            <p:cond delay="499"/>
                                          </p:stCondLst>
                                        </p:cTn>
                                        <p:tgtEl>
                                          <p:spTgt spid="45"/>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1" grpId="2" animBg="1"/>
      <p:bldP spid="33" grpId="0" animBg="1"/>
      <p:bldP spid="33" grpId="1" animBg="1"/>
      <p:bldP spid="41" grpId="0" animBg="1"/>
      <p:bldP spid="41" grpId="1" animBg="1"/>
      <p:bldP spid="43" grpId="0"/>
      <p:bldP spid="43" grpId="1"/>
      <p:bldP spid="44" grpId="0"/>
      <p:bldP spid="44" grpId="1"/>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457200"/>
            <a:ext cx="8686800" cy="838200"/>
          </a:xfrm>
        </p:spPr>
        <p:txBody>
          <a:bodyPr/>
          <a:lstStyle/>
          <a:p>
            <a:r>
              <a:rPr lang="pt-BR" dirty="0" smtClean="0"/>
              <a:t>Cenário com hélice</a:t>
            </a:r>
            <a:endParaRPr lang="pt-BR" dirty="0"/>
          </a:p>
        </p:txBody>
      </p:sp>
      <p:pic>
        <p:nvPicPr>
          <p:cNvPr id="4" name="Imagem 3" descr="compaq-presario-f762nr-notebook-pc.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642928" y="2428868"/>
            <a:ext cx="2571750" cy="2571750"/>
          </a:xfrm>
          <a:prstGeom prst="rect">
            <a:avLst/>
          </a:prstGeom>
          <a:noFill/>
          <a:ln w="9525">
            <a:noFill/>
            <a:miter lim="800000"/>
            <a:headEnd/>
            <a:tailEnd/>
          </a:ln>
        </p:spPr>
      </p:pic>
      <p:sp>
        <p:nvSpPr>
          <p:cNvPr id="5" name="Retângulo 7"/>
          <p:cNvSpPr/>
          <p:nvPr/>
        </p:nvSpPr>
        <p:spPr>
          <a:xfrm>
            <a:off x="1071565" y="2857490"/>
            <a:ext cx="1714500" cy="1143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pic>
        <p:nvPicPr>
          <p:cNvPr id="6" name="Picture 2"/>
          <p:cNvPicPr>
            <a:picLocks noChangeAspect="1" noChangeArrowheads="1"/>
          </p:cNvPicPr>
          <p:nvPr/>
        </p:nvPicPr>
        <p:blipFill>
          <a:blip r:embed="rId3" cstate="print"/>
          <a:srcRect l="18164" t="15576" r="19140" b="6684"/>
          <a:stretch>
            <a:fillRect/>
          </a:stretch>
        </p:blipFill>
        <p:spPr bwMode="auto">
          <a:xfrm>
            <a:off x="1071565" y="2857490"/>
            <a:ext cx="1697408" cy="1138558"/>
          </a:xfrm>
          <a:prstGeom prst="rect">
            <a:avLst/>
          </a:prstGeom>
          <a:noFill/>
          <a:ln w="9525">
            <a:noFill/>
            <a:miter lim="800000"/>
            <a:headEnd/>
            <a:tailEnd/>
          </a:ln>
        </p:spPr>
      </p:pic>
      <p:pic>
        <p:nvPicPr>
          <p:cNvPr id="7" name="Imagem 6" descr="tux-einstein.png"/>
          <p:cNvPicPr>
            <a:picLocks noChangeAspect="1"/>
          </p:cNvPicPr>
          <p:nvPr/>
        </p:nvPicPr>
        <p:blipFill>
          <a:blip r:embed="rId4" cstate="print">
            <a:duotone>
              <a:prstClr val="black"/>
              <a:schemeClr val="accent2">
                <a:tint val="45000"/>
                <a:satMod val="400000"/>
              </a:schemeClr>
            </a:duotone>
          </a:blip>
          <a:stretch>
            <a:fillRect/>
          </a:stretch>
        </p:blipFill>
        <p:spPr>
          <a:xfrm>
            <a:off x="642910" y="2643182"/>
            <a:ext cx="1712824" cy="2071702"/>
          </a:xfrm>
          <a:prstGeom prst="rect">
            <a:avLst/>
          </a:prstGeom>
        </p:spPr>
      </p:pic>
      <p:sp>
        <p:nvSpPr>
          <p:cNvPr id="8" name="Retângulo 7"/>
          <p:cNvSpPr/>
          <p:nvPr/>
        </p:nvSpPr>
        <p:spPr>
          <a:xfrm>
            <a:off x="357158" y="1500174"/>
            <a:ext cx="1143008" cy="1500198"/>
          </a:xfrm>
          <a:prstGeom prst="rect">
            <a:avLst/>
          </a:prstGeom>
          <a:solidFill>
            <a:srgbClr val="FFC000"/>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9" name="CaixaDeTexto 8"/>
          <p:cNvSpPr txBox="1"/>
          <p:nvPr/>
        </p:nvSpPr>
        <p:spPr>
          <a:xfrm>
            <a:off x="357158" y="1785926"/>
            <a:ext cx="1143008" cy="738664"/>
          </a:xfrm>
          <a:prstGeom prst="rect">
            <a:avLst/>
          </a:prstGeom>
          <a:noFill/>
        </p:spPr>
        <p:txBody>
          <a:bodyPr wrap="square" rtlCol="0">
            <a:spAutoFit/>
          </a:bodyPr>
          <a:lstStyle/>
          <a:p>
            <a:pPr algn="ctr"/>
            <a:r>
              <a:rPr lang="pt-BR" sz="1400" b="1" dirty="0" smtClean="0">
                <a:ln w="10541" cmpd="sng">
                  <a:solidFill>
                    <a:schemeClr val="accent1">
                      <a:shade val="88000"/>
                      <a:satMod val="110000"/>
                    </a:schemeClr>
                  </a:solidFill>
                  <a:prstDash val="solid"/>
                </a:ln>
                <a:solidFill>
                  <a:sysClr val="windowText" lastClr="000000"/>
                </a:solidFill>
              </a:rPr>
              <a:t>7000 cadeias (100 MB)</a:t>
            </a:r>
            <a:endParaRPr lang="pt-BR" sz="1400" b="1" dirty="0">
              <a:ln w="10541" cmpd="sng">
                <a:solidFill>
                  <a:schemeClr val="accent1">
                    <a:shade val="88000"/>
                    <a:satMod val="110000"/>
                  </a:schemeClr>
                </a:solidFill>
                <a:prstDash val="solid"/>
              </a:ln>
              <a:solidFill>
                <a:sysClr val="windowText" lastClr="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L 0.4882 0 " pathEditMode="relative" ptsTypes="AA">
                                      <p:cBhvr>
                                        <p:cTn id="6" dur="2000" fill="hold"/>
                                        <p:tgtEl>
                                          <p:spTgt spid="4"/>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0.4882 0 " pathEditMode="relative" ptsTypes="AA">
                                      <p:cBhvr>
                                        <p:cTn id="8" dur="2000" fill="hold"/>
                                        <p:tgtEl>
                                          <p:spTgt spid="5"/>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0 0 L 0.4882 0 " pathEditMode="relative" ptsTypes="AA">
                                      <p:cBhvr>
                                        <p:cTn id="10" dur="2000" fill="hold"/>
                                        <p:tgtEl>
                                          <p:spTgt spid="6"/>
                                        </p:tgtEl>
                                        <p:attrNameLst>
                                          <p:attrName>ppt_x</p:attrName>
                                          <p:attrName>ppt_y</p:attrName>
                                        </p:attrNameLst>
                                      </p:cBhvr>
                                    </p:animMotion>
                                  </p:childTnLst>
                                </p:cTn>
                              </p:par>
                            </p:childTnLst>
                          </p:cTn>
                        </p:par>
                        <p:par>
                          <p:cTn id="11" fill="hold">
                            <p:stCondLst>
                              <p:cond delay="2000"/>
                            </p:stCondLst>
                            <p:childTnLst>
                              <p:par>
                                <p:cTn id="12" presetID="1"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457200"/>
            <a:ext cx="8686800" cy="838200"/>
          </a:xfrm>
        </p:spPr>
        <p:txBody>
          <a:bodyPr/>
          <a:lstStyle/>
          <a:p>
            <a:r>
              <a:rPr lang="pt-BR" dirty="0" smtClean="0"/>
              <a:t>Cenário com hélice</a:t>
            </a:r>
            <a:endParaRPr lang="pt-BR" dirty="0"/>
          </a:p>
        </p:txBody>
      </p:sp>
      <p:pic>
        <p:nvPicPr>
          <p:cNvPr id="4" name="Imagem 3" descr="tux-einstein.png"/>
          <p:cNvPicPr>
            <a:picLocks noChangeAspect="1"/>
          </p:cNvPicPr>
          <p:nvPr/>
        </p:nvPicPr>
        <p:blipFill>
          <a:blip r:embed="rId2" cstate="print">
            <a:duotone>
              <a:prstClr val="black"/>
              <a:schemeClr val="accent2">
                <a:tint val="45000"/>
                <a:satMod val="400000"/>
              </a:schemeClr>
            </a:duotone>
          </a:blip>
          <a:stretch>
            <a:fillRect/>
          </a:stretch>
        </p:blipFill>
        <p:spPr>
          <a:xfrm>
            <a:off x="642910" y="2643182"/>
            <a:ext cx="1712824" cy="2071702"/>
          </a:xfrm>
          <a:prstGeom prst="rect">
            <a:avLst/>
          </a:prstGeom>
        </p:spPr>
      </p:pic>
      <p:sp>
        <p:nvSpPr>
          <p:cNvPr id="5" name="Retângulo 4"/>
          <p:cNvSpPr/>
          <p:nvPr/>
        </p:nvSpPr>
        <p:spPr>
          <a:xfrm>
            <a:off x="357158" y="1500174"/>
            <a:ext cx="1143008" cy="1500198"/>
          </a:xfrm>
          <a:prstGeom prst="rect">
            <a:avLst/>
          </a:prstGeom>
          <a:solidFill>
            <a:srgbClr val="FFC000"/>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6" name="CaixaDeTexto 5"/>
          <p:cNvSpPr txBox="1"/>
          <p:nvPr/>
        </p:nvSpPr>
        <p:spPr>
          <a:xfrm>
            <a:off x="357158" y="1785926"/>
            <a:ext cx="1143008" cy="738664"/>
          </a:xfrm>
          <a:prstGeom prst="rect">
            <a:avLst/>
          </a:prstGeom>
          <a:noFill/>
        </p:spPr>
        <p:txBody>
          <a:bodyPr wrap="square" rtlCol="0">
            <a:spAutoFit/>
          </a:bodyPr>
          <a:lstStyle/>
          <a:p>
            <a:pPr algn="ctr"/>
            <a:r>
              <a:rPr lang="pt-BR" sz="1400" b="1" dirty="0" smtClean="0">
                <a:ln w="10541" cmpd="sng">
                  <a:solidFill>
                    <a:schemeClr val="accent1">
                      <a:shade val="88000"/>
                      <a:satMod val="110000"/>
                    </a:schemeClr>
                  </a:solidFill>
                  <a:prstDash val="solid"/>
                </a:ln>
                <a:solidFill>
                  <a:sysClr val="windowText" lastClr="000000"/>
                </a:solidFill>
              </a:rPr>
              <a:t>7000 cadeias (100 MB)</a:t>
            </a:r>
            <a:endParaRPr lang="pt-BR" sz="1400" b="1" dirty="0">
              <a:ln w="10541" cmpd="sng">
                <a:solidFill>
                  <a:schemeClr val="accent1">
                    <a:shade val="88000"/>
                    <a:satMod val="110000"/>
                  </a:schemeClr>
                </a:solidFill>
                <a:prstDash val="solid"/>
              </a:ln>
              <a:solidFill>
                <a:sysClr val="windowText" lastClr="000000"/>
              </a:solidFill>
            </a:endParaRPr>
          </a:p>
        </p:txBody>
      </p:sp>
      <p:pic>
        <p:nvPicPr>
          <p:cNvPr id="9" name="Imagem 8" descr="compaq-presario-f762nr-notebook-pc.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5429247" y="2357436"/>
            <a:ext cx="2571750" cy="2571750"/>
          </a:xfrm>
          <a:prstGeom prst="rect">
            <a:avLst/>
          </a:prstGeom>
          <a:noFill/>
          <a:ln w="9525">
            <a:noFill/>
            <a:miter lim="800000"/>
            <a:headEnd/>
            <a:tailEnd/>
          </a:ln>
        </p:spPr>
      </p:pic>
      <p:sp>
        <p:nvSpPr>
          <p:cNvPr id="10" name="Retângulo 7"/>
          <p:cNvSpPr/>
          <p:nvPr/>
        </p:nvSpPr>
        <p:spPr>
          <a:xfrm>
            <a:off x="5857884" y="2786058"/>
            <a:ext cx="1714500" cy="1143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pic>
        <p:nvPicPr>
          <p:cNvPr id="11" name="Picture 2"/>
          <p:cNvPicPr>
            <a:picLocks noChangeAspect="1" noChangeArrowheads="1"/>
          </p:cNvPicPr>
          <p:nvPr/>
        </p:nvPicPr>
        <p:blipFill>
          <a:blip r:embed="rId4" cstate="print"/>
          <a:srcRect l="18164" t="15576" r="19140" b="6684"/>
          <a:stretch>
            <a:fillRect/>
          </a:stretch>
        </p:blipFill>
        <p:spPr bwMode="auto">
          <a:xfrm>
            <a:off x="5857884" y="2786058"/>
            <a:ext cx="1697408" cy="1138558"/>
          </a:xfrm>
          <a:prstGeom prst="rect">
            <a:avLst/>
          </a:prstGeom>
          <a:noFill/>
          <a:ln w="9525">
            <a:noFill/>
            <a:miter lim="800000"/>
            <a:headEnd/>
            <a:tailEnd/>
          </a:ln>
        </p:spPr>
      </p:pic>
      <p:pic>
        <p:nvPicPr>
          <p:cNvPr id="12" name="Imagem 11" descr="Pesquisar.jpg"/>
          <p:cNvPicPr>
            <a:picLocks noChangeAspect="1"/>
          </p:cNvPicPr>
          <p:nvPr/>
        </p:nvPicPr>
        <p:blipFill>
          <a:blip r:embed="rId5" cstate="print"/>
          <a:srcRect l="4924" t="4088" r="5556" b="7291"/>
          <a:stretch>
            <a:fillRect/>
          </a:stretch>
        </p:blipFill>
        <p:spPr>
          <a:xfrm>
            <a:off x="2928926" y="1214422"/>
            <a:ext cx="6087783" cy="5000660"/>
          </a:xfrm>
          <a:prstGeom prst="rect">
            <a:avLst/>
          </a:prstGeom>
        </p:spPr>
      </p:pic>
      <p:pic>
        <p:nvPicPr>
          <p:cNvPr id="13" name="Imagem 12" descr="saida figura.jpg"/>
          <p:cNvPicPr>
            <a:picLocks noChangeAspect="1"/>
          </p:cNvPicPr>
          <p:nvPr/>
        </p:nvPicPr>
        <p:blipFill>
          <a:blip r:embed="rId6" cstate="print"/>
          <a:stretch>
            <a:fillRect/>
          </a:stretch>
        </p:blipFill>
        <p:spPr>
          <a:xfrm>
            <a:off x="7424763" y="3352801"/>
            <a:ext cx="790575" cy="219075"/>
          </a:xfrm>
          <a:prstGeom prst="rect">
            <a:avLst/>
          </a:prstGeom>
        </p:spPr>
      </p:pic>
      <p:pic>
        <p:nvPicPr>
          <p:cNvPr id="14" name="Imagem 13" descr="resultado.jpg"/>
          <p:cNvPicPr>
            <a:picLocks noChangeAspect="1"/>
          </p:cNvPicPr>
          <p:nvPr/>
        </p:nvPicPr>
        <p:blipFill>
          <a:blip r:embed="rId7" cstate="print"/>
          <a:stretch>
            <a:fillRect/>
          </a:stretch>
        </p:blipFill>
        <p:spPr>
          <a:xfrm>
            <a:off x="6572264" y="3286124"/>
            <a:ext cx="1143008" cy="86243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5" name="CaixaDeTexto 14"/>
          <p:cNvSpPr txBox="1"/>
          <p:nvPr/>
        </p:nvSpPr>
        <p:spPr>
          <a:xfrm>
            <a:off x="3071802" y="4643446"/>
            <a:ext cx="2571768" cy="338554"/>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pt-BR" sz="1600" cap="all" dirty="0" smtClean="0">
                <a:solidFill>
                  <a:schemeClr val="tx2"/>
                </a:solidFill>
                <a:effectLst/>
                <a:latin typeface="+mj-lt"/>
                <a:ea typeface="+mj-ea"/>
                <a:cs typeface="+mj-cs"/>
              </a:rPr>
              <a:t>Poucas </a:t>
            </a:r>
            <a:r>
              <a:rPr lang="pt-BR" sz="1600" cap="all" dirty="0" smtClean="0">
                <a:solidFill>
                  <a:srgbClr val="FF0000"/>
                </a:solidFill>
                <a:effectLst/>
                <a:latin typeface="+mj-lt"/>
                <a:ea typeface="+mj-ea"/>
                <a:cs typeface="+mj-cs"/>
              </a:rPr>
              <a:t>horas</a:t>
            </a:r>
            <a:r>
              <a:rPr lang="pt-BR" sz="1600" cap="all" dirty="0" smtClean="0">
                <a:solidFill>
                  <a:schemeClr val="tx2"/>
                </a:solidFill>
                <a:effectLst/>
                <a:latin typeface="+mj-lt"/>
                <a:ea typeface="+mj-ea"/>
                <a:cs typeface="+mj-cs"/>
              </a:rPr>
              <a:t> depois</a:t>
            </a:r>
            <a:r>
              <a:rPr lang="pt-BR" sz="1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a:t>
            </a:r>
            <a:endParaRPr lang="pt-BR"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endParaRPr>
          </a:p>
        </p:txBody>
      </p:sp>
      <p:pic>
        <p:nvPicPr>
          <p:cNvPr id="16" name="Imagem 15" descr="ampulheta.gif"/>
          <p:cNvPicPr>
            <a:picLocks noChangeAspect="1"/>
          </p:cNvPicPr>
          <p:nvPr/>
        </p:nvPicPr>
        <p:blipFill>
          <a:blip r:embed="rId8" cstate="print">
            <a:clrChange>
              <a:clrFrom>
                <a:srgbClr val="006699"/>
              </a:clrFrom>
              <a:clrTo>
                <a:srgbClr val="006699">
                  <a:alpha val="0"/>
                </a:srgbClr>
              </a:clrTo>
            </a:clrChange>
            <a:duotone>
              <a:prstClr val="black"/>
              <a:schemeClr val="bg1">
                <a:tint val="45000"/>
                <a:satMod val="400000"/>
              </a:schemeClr>
            </a:duotone>
          </a:blip>
          <a:stretch>
            <a:fillRect/>
          </a:stretch>
        </p:blipFill>
        <p:spPr>
          <a:xfrm>
            <a:off x="3500430" y="5000636"/>
            <a:ext cx="1029580" cy="1296874"/>
          </a:xfrm>
          <a:prstGeom prst="rect">
            <a:avLst/>
          </a:prstGeom>
        </p:spPr>
      </p:pic>
      <p:pic>
        <p:nvPicPr>
          <p:cNvPr id="17" name="Imagem 16" descr="resultado.jpg"/>
          <p:cNvPicPr>
            <a:picLocks noChangeAspect="1"/>
          </p:cNvPicPr>
          <p:nvPr/>
        </p:nvPicPr>
        <p:blipFill>
          <a:blip r:embed="rId9" cstate="print"/>
          <a:stretch>
            <a:fillRect/>
          </a:stretch>
        </p:blipFill>
        <p:spPr>
          <a:xfrm>
            <a:off x="214282" y="1357298"/>
            <a:ext cx="4357718" cy="52149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nodeType="clickEffect">
                                  <p:stCondLst>
                                    <p:cond delay="0"/>
                                  </p:stCondLst>
                                  <p:childTnLst>
                                    <p:anim calcmode="lin" valueType="num">
                                      <p:cBhvr>
                                        <p:cTn id="6" dur="500"/>
                                        <p:tgtEl>
                                          <p:spTgt spid="12"/>
                                        </p:tgtEl>
                                        <p:attrNameLst>
                                          <p:attrName>ppt_w</p:attrName>
                                        </p:attrNameLst>
                                      </p:cBhvr>
                                      <p:tavLst>
                                        <p:tav tm="0">
                                          <p:val>
                                            <p:strVal val="ppt_w"/>
                                          </p:val>
                                        </p:tav>
                                        <p:tav tm="100000">
                                          <p:val>
                                            <p:fltVal val="0"/>
                                          </p:val>
                                        </p:tav>
                                      </p:tavLst>
                                    </p:anim>
                                    <p:anim calcmode="lin" valueType="num">
                                      <p:cBhvr>
                                        <p:cTn id="7" dur="500"/>
                                        <p:tgtEl>
                                          <p:spTgt spid="12"/>
                                        </p:tgtEl>
                                        <p:attrNameLst>
                                          <p:attrName>ppt_h</p:attrName>
                                        </p:attrNameLst>
                                      </p:cBhvr>
                                      <p:tavLst>
                                        <p:tav tm="0">
                                          <p:val>
                                            <p:strVal val="ppt_h"/>
                                          </p:val>
                                        </p:tav>
                                        <p:tav tm="100000">
                                          <p:val>
                                            <p:fltVal val="0"/>
                                          </p:val>
                                        </p:tav>
                                      </p:tavLst>
                                    </p:anim>
                                    <p:animEffect transition="out" filter="fade">
                                      <p:cBhvr>
                                        <p:cTn id="8" dur="500"/>
                                        <p:tgtEl>
                                          <p:spTgt spid="12"/>
                                        </p:tgtEl>
                                      </p:cBhvr>
                                    </p:animEffect>
                                    <p:set>
                                      <p:cBhvr>
                                        <p:cTn id="9" dur="1" fill="hold">
                                          <p:stCondLst>
                                            <p:cond delay="499"/>
                                          </p:stCondLst>
                                        </p:cTn>
                                        <p:tgtEl>
                                          <p:spTgt spid="12"/>
                                        </p:tgtEl>
                                        <p:attrNameLst>
                                          <p:attrName>style.visibility</p:attrName>
                                        </p:attrNameLst>
                                      </p:cBhvr>
                                      <p:to>
                                        <p:strVal val="hidden"/>
                                      </p:to>
                                    </p:set>
                                  </p:childTnLst>
                                </p:cTn>
                              </p:par>
                              <p:par>
                                <p:cTn id="10" presetID="53" presetClass="exit" presetSubtype="0" fill="hold" nodeType="withEffect">
                                  <p:stCondLst>
                                    <p:cond delay="0"/>
                                  </p:stCondLst>
                                  <p:childTnLst>
                                    <p:anim calcmode="lin" valueType="num">
                                      <p:cBhvr>
                                        <p:cTn id="11" dur="500"/>
                                        <p:tgtEl>
                                          <p:spTgt spid="13"/>
                                        </p:tgtEl>
                                        <p:attrNameLst>
                                          <p:attrName>ppt_w</p:attrName>
                                        </p:attrNameLst>
                                      </p:cBhvr>
                                      <p:tavLst>
                                        <p:tav tm="0">
                                          <p:val>
                                            <p:strVal val="ppt_w"/>
                                          </p:val>
                                        </p:tav>
                                        <p:tav tm="100000">
                                          <p:val>
                                            <p:fltVal val="0"/>
                                          </p:val>
                                        </p:tav>
                                      </p:tavLst>
                                    </p:anim>
                                    <p:anim calcmode="lin" valueType="num">
                                      <p:cBhvr>
                                        <p:cTn id="12" dur="500"/>
                                        <p:tgtEl>
                                          <p:spTgt spid="13"/>
                                        </p:tgtEl>
                                        <p:attrNameLst>
                                          <p:attrName>ppt_h</p:attrName>
                                        </p:attrNameLst>
                                      </p:cBhvr>
                                      <p:tavLst>
                                        <p:tav tm="0">
                                          <p:val>
                                            <p:strVal val="ppt_h"/>
                                          </p:val>
                                        </p:tav>
                                        <p:tav tm="100000">
                                          <p:val>
                                            <p:fltVal val="0"/>
                                          </p:val>
                                        </p:tav>
                                      </p:tavLst>
                                    </p:anim>
                                    <p:animEffect transition="out" filter="fade">
                                      <p:cBhvr>
                                        <p:cTn id="13" dur="500"/>
                                        <p:tgtEl>
                                          <p:spTgt spid="13"/>
                                        </p:tgtEl>
                                      </p:cBhvr>
                                    </p:animEffect>
                                    <p:set>
                                      <p:cBhvr>
                                        <p:cTn id="14" dur="1" fill="hold">
                                          <p:stCondLst>
                                            <p:cond delay="499"/>
                                          </p:stCondLst>
                                        </p:cTn>
                                        <p:tgtEl>
                                          <p:spTgt spid="13"/>
                                        </p:tgtEl>
                                        <p:attrNameLst>
                                          <p:attrName>style.visibility</p:attrName>
                                        </p:attrNameLst>
                                      </p:cBhvr>
                                      <p:to>
                                        <p:strVal val="hidden"/>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par>
                                <p:cTn id="18" presetID="19" presetClass="entr" presetSubtype="1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2000" fill="hold"/>
                                        <p:tgtEl>
                                          <p:spTgt spid="16"/>
                                        </p:tgtEl>
                                        <p:attrNameLst>
                                          <p:attrName>ppt_w</p:attrName>
                                        </p:attrNameLst>
                                      </p:cBhvr>
                                      <p:tavLst>
                                        <p:tav tm="0" fmla="#ppt_w*sin(2.5*pi*$)">
                                          <p:val>
                                            <p:fltVal val="0"/>
                                          </p:val>
                                        </p:tav>
                                        <p:tav tm="100000">
                                          <p:val>
                                            <p:fltVal val="1"/>
                                          </p:val>
                                        </p:tav>
                                      </p:tavLst>
                                    </p:anim>
                                    <p:anim calcmode="lin" valueType="num">
                                      <p:cBhvr>
                                        <p:cTn id="21" dur="2000" fill="hold"/>
                                        <p:tgtEl>
                                          <p:spTgt spid="16"/>
                                        </p:tgtEl>
                                        <p:attrNameLst>
                                          <p:attrName>ppt_h</p:attrName>
                                        </p:attrNameLst>
                                      </p:cBhvr>
                                      <p:tavLst>
                                        <p:tav tm="0">
                                          <p:val>
                                            <p:strVal val="#ppt_h"/>
                                          </p:val>
                                        </p:tav>
                                        <p:tav tm="100000">
                                          <p:val>
                                            <p:strVal val="#ppt_h"/>
                                          </p:val>
                                        </p:tav>
                                      </p:tavLst>
                                    </p:anim>
                                  </p:childTnLst>
                                </p:cTn>
                              </p:par>
                              <p:par>
                                <p:cTn id="22" presetID="26" presetClass="emph" presetSubtype="0" fill="hold" nodeType="withEffect">
                                  <p:stCondLst>
                                    <p:cond delay="0"/>
                                  </p:stCondLst>
                                  <p:childTnLst>
                                    <p:animEffect transition="out" filter="fade">
                                      <p:cBhvr>
                                        <p:cTn id="23" dur="500" tmFilter="0, 0; .2, .5; .8, .5; 1, 0"/>
                                        <p:tgtEl>
                                          <p:spTgt spid="16"/>
                                        </p:tgtEl>
                                      </p:cBhvr>
                                    </p:animEffect>
                                    <p:animScale>
                                      <p:cBhvr>
                                        <p:cTn id="24" dur="250" autoRev="1" fill="hold"/>
                                        <p:tgtEl>
                                          <p:spTgt spid="16"/>
                                        </p:tgtEl>
                                      </p:cBhvr>
                                      <p:by x="105000" y="105000"/>
                                    </p:animScale>
                                  </p:childTnLst>
                                </p:cTn>
                              </p:par>
                            </p:childTnLst>
                          </p:cTn>
                        </p:par>
                        <p:par>
                          <p:cTn id="25" fill="hold">
                            <p:stCondLst>
                              <p:cond delay="2500"/>
                            </p:stCondLst>
                            <p:childTnLst>
                              <p:par>
                                <p:cTn id="26" presetID="53" presetClass="exit" presetSubtype="0" fill="hold" nodeType="afterEffect">
                                  <p:stCondLst>
                                    <p:cond delay="0"/>
                                  </p:stCondLst>
                                  <p:childTnLst>
                                    <p:anim calcmode="lin" valueType="num">
                                      <p:cBhvr>
                                        <p:cTn id="27" dur="500"/>
                                        <p:tgtEl>
                                          <p:spTgt spid="16"/>
                                        </p:tgtEl>
                                        <p:attrNameLst>
                                          <p:attrName>ppt_w</p:attrName>
                                        </p:attrNameLst>
                                      </p:cBhvr>
                                      <p:tavLst>
                                        <p:tav tm="0">
                                          <p:val>
                                            <p:strVal val="ppt_w"/>
                                          </p:val>
                                        </p:tav>
                                        <p:tav tm="100000">
                                          <p:val>
                                            <p:fltVal val="0"/>
                                          </p:val>
                                        </p:tav>
                                      </p:tavLst>
                                    </p:anim>
                                    <p:anim calcmode="lin" valueType="num">
                                      <p:cBhvr>
                                        <p:cTn id="28" dur="500"/>
                                        <p:tgtEl>
                                          <p:spTgt spid="16"/>
                                        </p:tgtEl>
                                        <p:attrNameLst>
                                          <p:attrName>ppt_h</p:attrName>
                                        </p:attrNameLst>
                                      </p:cBhvr>
                                      <p:tavLst>
                                        <p:tav tm="0">
                                          <p:val>
                                            <p:strVal val="ppt_h"/>
                                          </p:val>
                                        </p:tav>
                                        <p:tav tm="100000">
                                          <p:val>
                                            <p:fltVal val="0"/>
                                          </p:val>
                                        </p:tav>
                                      </p:tavLst>
                                    </p:anim>
                                    <p:animEffect transition="out" filter="fade">
                                      <p:cBhvr>
                                        <p:cTn id="29" dur="500"/>
                                        <p:tgtEl>
                                          <p:spTgt spid="16"/>
                                        </p:tgtEl>
                                      </p:cBhvr>
                                    </p:animEffect>
                                    <p:set>
                                      <p:cBhvr>
                                        <p:cTn id="30" dur="1" fill="hold">
                                          <p:stCondLst>
                                            <p:cond delay="499"/>
                                          </p:stCondLst>
                                        </p:cTn>
                                        <p:tgtEl>
                                          <p:spTgt spid="16"/>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5"/>
                                        </p:tgtEl>
                                      </p:cBhvr>
                                    </p:animEffect>
                                    <p:set>
                                      <p:cBhvr>
                                        <p:cTn id="33" dur="1" fill="hold">
                                          <p:stCondLst>
                                            <p:cond delay="499"/>
                                          </p:stCondLst>
                                        </p:cTn>
                                        <p:tgtEl>
                                          <p:spTgt spid="15"/>
                                        </p:tgtEl>
                                        <p:attrNameLst>
                                          <p:attrName>style.visibility</p:attrName>
                                        </p:attrNameLst>
                                      </p:cBhvr>
                                      <p:to>
                                        <p:strVal val="hidden"/>
                                      </p:to>
                                    </p:set>
                                  </p:childTnLst>
                                </p:cTn>
                              </p:par>
                              <p:par>
                                <p:cTn id="34" presetID="1"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par>
                          <p:cTn id="36" fill="hold">
                            <p:stCondLst>
                              <p:cond delay="3000"/>
                            </p:stCondLst>
                            <p:childTnLst>
                              <p:par>
                                <p:cTn id="37" presetID="0" presetClass="path" presetSubtype="0" accel="50000" decel="50000" fill="hold" nodeType="afterEffect">
                                  <p:stCondLst>
                                    <p:cond delay="0"/>
                                  </p:stCondLst>
                                  <p:childTnLst>
                                    <p:animMotion origin="layout" path="M -4.16667E-6 -2.96296E-6 C -0.0026 -0.02083 -0.00173 -0.02778 -0.01666 -0.03588 C -0.021 -0.04167 -0.02291 -0.04792 -0.02691 -0.05463 C -0.02743 -0.05694 -0.02708 -0.05995 -0.02829 -0.06157 C -0.02951 -0.06319 -0.03159 -0.0625 -0.03333 -0.06319 C -0.03958 -0.06551 -0.03559 -0.06458 -0.04357 -0.06829 C -0.05954 -0.07569 -0.07829 -0.07592 -0.09496 -0.07847 C -0.10416 -0.08194 -0.1125 -0.08542 -0.12187 -0.08704 C -0.14218 -0.09444 -0.16371 -0.09722 -0.18472 -0.09907 C -0.19392 -0.10532 -0.21545 -0.10602 -0.21545 -0.10602 C -0.23246 -0.11319 -0.25086 -0.11366 -0.26805 -0.11967 C -0.34548 -0.11875 -0.39045 -0.1213 -0.4552 -0.11273 C -0.47118 -0.10764 -0.4875 -0.10417 -0.50382 -0.10069 C -0.51007 -0.09421 -0.51197 -0.09305 -0.51927 -0.09051 C -0.52135 -0.08773 -0.52309 -0.08426 -0.52569 -0.08194 C -0.52934 -0.0787 -0.5368 -0.07801 -0.54114 -0.07523 C -0.55451 -0.05741 -0.55017 -0.06875 -0.5526 -0.04954 C -0.55329 -0.04375 -0.5552 -0.03241 -0.5552 -0.03241 " pathEditMode="relative" ptsTypes="fffffffffffffffffA">
                                      <p:cBhvr>
                                        <p:cTn id="38" dur="2000" fill="hold"/>
                                        <p:tgtEl>
                                          <p:spTgt spid="14"/>
                                        </p:tgtEl>
                                        <p:attrNameLst>
                                          <p:attrName>ppt_x</p:attrName>
                                          <p:attrName>ppt_y</p:attrName>
                                        </p:attrNameLst>
                                      </p:cBhvr>
                                    </p:animMotion>
                                  </p:childTnLst>
                                </p:cTn>
                              </p:par>
                            </p:childTnLst>
                          </p:cTn>
                        </p:par>
                        <p:par>
                          <p:cTn id="39" fill="hold">
                            <p:stCondLst>
                              <p:cond delay="5000"/>
                            </p:stCondLst>
                            <p:childTnLst>
                              <p:par>
                                <p:cTn id="40" presetID="1" presetClass="exit" presetSubtype="0" fill="hold" nodeType="afterEffect">
                                  <p:stCondLst>
                                    <p:cond delay="0"/>
                                  </p:stCondLst>
                                  <p:childTnLst>
                                    <p:set>
                                      <p:cBhvr>
                                        <p:cTn id="41" dur="1" fill="hold">
                                          <p:stCondLst>
                                            <p:cond delay="0"/>
                                          </p:stCondLst>
                                        </p:cTn>
                                        <p:tgtEl>
                                          <p:spTgt spid="14"/>
                                        </p:tgtEl>
                                        <p:attrNameLst>
                                          <p:attrName>style.visibility</p:attrName>
                                        </p:attrNameLst>
                                      </p:cBhvr>
                                      <p:to>
                                        <p:strVal val="hidden"/>
                                      </p:to>
                                    </p:set>
                                  </p:childTnLst>
                                </p:cTn>
                              </p:par>
                              <p:par>
                                <p:cTn id="42" presetID="53"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500" fill="hold"/>
                                        <p:tgtEl>
                                          <p:spTgt spid="17"/>
                                        </p:tgtEl>
                                        <p:attrNameLst>
                                          <p:attrName>ppt_w</p:attrName>
                                        </p:attrNameLst>
                                      </p:cBhvr>
                                      <p:tavLst>
                                        <p:tav tm="0">
                                          <p:val>
                                            <p:fltVal val="0"/>
                                          </p:val>
                                        </p:tav>
                                        <p:tav tm="100000">
                                          <p:val>
                                            <p:strVal val="#ppt_w"/>
                                          </p:val>
                                        </p:tav>
                                      </p:tavLst>
                                    </p:anim>
                                    <p:anim calcmode="lin" valueType="num">
                                      <p:cBhvr>
                                        <p:cTn id="45" dur="500" fill="hold"/>
                                        <p:tgtEl>
                                          <p:spTgt spid="17"/>
                                        </p:tgtEl>
                                        <p:attrNameLst>
                                          <p:attrName>ppt_h</p:attrName>
                                        </p:attrNameLst>
                                      </p:cBhvr>
                                      <p:tavLst>
                                        <p:tav tm="0">
                                          <p:val>
                                            <p:fltVal val="0"/>
                                          </p:val>
                                        </p:tav>
                                        <p:tav tm="100000">
                                          <p:val>
                                            <p:strVal val="#ppt_h"/>
                                          </p:val>
                                        </p:tav>
                                      </p:tavLst>
                                    </p:anim>
                                    <p:animEffect transition="in" filter="fade">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par>
                          <p:cTn id="51" fill="hold">
                            <p:stCondLst>
                              <p:cond delay="0"/>
                            </p:stCondLst>
                            <p:childTnLst>
                              <p:par>
                                <p:cTn id="52" presetID="1" presetClass="exit" presetSubtype="0" fill="hold" nodeType="afterEffect">
                                  <p:stCondLst>
                                    <p:cond delay="0"/>
                                  </p:stCondLst>
                                  <p:childTnLst>
                                    <p:set>
                                      <p:cBhvr>
                                        <p:cTn id="53"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457200"/>
            <a:ext cx="8686800" cy="838200"/>
          </a:xfrm>
        </p:spPr>
        <p:txBody>
          <a:bodyPr/>
          <a:lstStyle/>
          <a:p>
            <a:r>
              <a:rPr lang="pt-BR" dirty="0" smtClean="0"/>
              <a:t>Cenário com hélice</a:t>
            </a:r>
            <a:endParaRPr lang="pt-BR" dirty="0"/>
          </a:p>
        </p:txBody>
      </p:sp>
      <p:pic>
        <p:nvPicPr>
          <p:cNvPr id="4" name="Imagem 3" descr="tux-einstein.png"/>
          <p:cNvPicPr>
            <a:picLocks noChangeAspect="1"/>
          </p:cNvPicPr>
          <p:nvPr/>
        </p:nvPicPr>
        <p:blipFill>
          <a:blip r:embed="rId2" cstate="print">
            <a:duotone>
              <a:prstClr val="black"/>
              <a:schemeClr val="accent2">
                <a:tint val="45000"/>
                <a:satMod val="400000"/>
              </a:schemeClr>
            </a:duotone>
          </a:blip>
          <a:stretch>
            <a:fillRect/>
          </a:stretch>
        </p:blipFill>
        <p:spPr>
          <a:xfrm>
            <a:off x="642910" y="2643182"/>
            <a:ext cx="1712824" cy="2071702"/>
          </a:xfrm>
          <a:prstGeom prst="rect">
            <a:avLst/>
          </a:prstGeom>
        </p:spPr>
      </p:pic>
      <p:sp>
        <p:nvSpPr>
          <p:cNvPr id="5" name="Retângulo 4"/>
          <p:cNvSpPr/>
          <p:nvPr/>
        </p:nvSpPr>
        <p:spPr>
          <a:xfrm>
            <a:off x="357158" y="1500174"/>
            <a:ext cx="1143008" cy="1500198"/>
          </a:xfrm>
          <a:prstGeom prst="rect">
            <a:avLst/>
          </a:prstGeom>
          <a:solidFill>
            <a:srgbClr val="FFC000"/>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6" name="CaixaDeTexto 5"/>
          <p:cNvSpPr txBox="1"/>
          <p:nvPr/>
        </p:nvSpPr>
        <p:spPr>
          <a:xfrm>
            <a:off x="357158" y="1785926"/>
            <a:ext cx="1143008" cy="738664"/>
          </a:xfrm>
          <a:prstGeom prst="rect">
            <a:avLst/>
          </a:prstGeom>
          <a:noFill/>
        </p:spPr>
        <p:txBody>
          <a:bodyPr wrap="square" rtlCol="0">
            <a:spAutoFit/>
          </a:bodyPr>
          <a:lstStyle/>
          <a:p>
            <a:pPr algn="ctr"/>
            <a:r>
              <a:rPr lang="pt-BR" sz="1400" b="1" dirty="0" smtClean="0">
                <a:ln w="10541" cmpd="sng">
                  <a:solidFill>
                    <a:schemeClr val="accent1">
                      <a:shade val="88000"/>
                      <a:satMod val="110000"/>
                    </a:schemeClr>
                  </a:solidFill>
                  <a:prstDash val="solid"/>
                </a:ln>
                <a:solidFill>
                  <a:sysClr val="windowText" lastClr="000000"/>
                </a:solidFill>
              </a:rPr>
              <a:t>7000 cadeias (100 MB)</a:t>
            </a:r>
            <a:endParaRPr lang="pt-BR" sz="1400" b="1" dirty="0">
              <a:ln w="10541" cmpd="sng">
                <a:solidFill>
                  <a:schemeClr val="accent1">
                    <a:shade val="88000"/>
                    <a:satMod val="110000"/>
                  </a:schemeClr>
                </a:solidFill>
                <a:prstDash val="solid"/>
              </a:ln>
              <a:solidFill>
                <a:sysClr val="windowText" lastClr="000000"/>
              </a:solidFill>
            </a:endParaRPr>
          </a:p>
        </p:txBody>
      </p:sp>
      <p:pic>
        <p:nvPicPr>
          <p:cNvPr id="7" name="Imagem 6" descr="resultado.jpg"/>
          <p:cNvPicPr>
            <a:picLocks noChangeAspect="1"/>
          </p:cNvPicPr>
          <p:nvPr/>
        </p:nvPicPr>
        <p:blipFill>
          <a:blip r:embed="rId3" cstate="print"/>
          <a:stretch>
            <a:fillRect/>
          </a:stretch>
        </p:blipFill>
        <p:spPr>
          <a:xfrm>
            <a:off x="1571604" y="3214686"/>
            <a:ext cx="1143008" cy="86243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Imagem 7" descr="Pesquisar.jpg"/>
          <p:cNvPicPr>
            <a:picLocks noChangeAspect="1"/>
          </p:cNvPicPr>
          <p:nvPr/>
        </p:nvPicPr>
        <p:blipFill>
          <a:blip r:embed="rId4" cstate="print"/>
          <a:srcRect l="4924" t="4088" r="5556" b="7291"/>
          <a:stretch>
            <a:fillRect/>
          </a:stretch>
        </p:blipFill>
        <p:spPr>
          <a:xfrm>
            <a:off x="2928926" y="1214422"/>
            <a:ext cx="6087783" cy="5000660"/>
          </a:xfrm>
          <a:prstGeom prst="rect">
            <a:avLst/>
          </a:prstGeom>
        </p:spPr>
      </p:pic>
      <p:pic>
        <p:nvPicPr>
          <p:cNvPr id="9" name="Imagem 8" descr="saida figura.jpg"/>
          <p:cNvPicPr>
            <a:picLocks noChangeAspect="1"/>
          </p:cNvPicPr>
          <p:nvPr/>
        </p:nvPicPr>
        <p:blipFill>
          <a:blip r:embed="rId5" cstate="print"/>
          <a:stretch>
            <a:fillRect/>
          </a:stretch>
        </p:blipFill>
        <p:spPr>
          <a:xfrm>
            <a:off x="7424763" y="3352801"/>
            <a:ext cx="790575" cy="219075"/>
          </a:xfrm>
          <a:prstGeom prst="rect">
            <a:avLst/>
          </a:prstGeom>
        </p:spPr>
      </p:pic>
      <p:pic>
        <p:nvPicPr>
          <p:cNvPr id="10"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8001024" y="2643182"/>
            <a:ext cx="187995" cy="28575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7 -0.00069 L -0.37743 0.18819 " pathEditMode="relative" rAng="0" ptsTypes="AA">
                                      <p:cBhvr>
                                        <p:cTn id="6" dur="500" fill="hold"/>
                                        <p:tgtEl>
                                          <p:spTgt spid="10"/>
                                        </p:tgtEl>
                                        <p:attrNameLst>
                                          <p:attrName>ppt_x</p:attrName>
                                          <p:attrName>ppt_y</p:attrName>
                                        </p:attrNameLst>
                                      </p:cBhvr>
                                      <p:rCtr x="-189" y="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457200"/>
            <a:ext cx="8686800" cy="838200"/>
          </a:xfrm>
        </p:spPr>
        <p:txBody>
          <a:bodyPr/>
          <a:lstStyle/>
          <a:p>
            <a:r>
              <a:rPr lang="pt-BR" dirty="0" smtClean="0"/>
              <a:t>Cenário com hélice</a:t>
            </a:r>
            <a:endParaRPr lang="pt-BR" dirty="0"/>
          </a:p>
        </p:txBody>
      </p:sp>
      <p:pic>
        <p:nvPicPr>
          <p:cNvPr id="4" name="Imagem 3" descr="tux-einstein.png"/>
          <p:cNvPicPr>
            <a:picLocks noChangeAspect="1"/>
          </p:cNvPicPr>
          <p:nvPr/>
        </p:nvPicPr>
        <p:blipFill>
          <a:blip r:embed="rId2" cstate="print">
            <a:duotone>
              <a:prstClr val="black"/>
              <a:schemeClr val="accent2">
                <a:tint val="45000"/>
                <a:satMod val="400000"/>
              </a:schemeClr>
            </a:duotone>
          </a:blip>
          <a:stretch>
            <a:fillRect/>
          </a:stretch>
        </p:blipFill>
        <p:spPr>
          <a:xfrm>
            <a:off x="642910" y="2643182"/>
            <a:ext cx="1712824" cy="2071702"/>
          </a:xfrm>
          <a:prstGeom prst="rect">
            <a:avLst/>
          </a:prstGeom>
        </p:spPr>
      </p:pic>
      <p:sp>
        <p:nvSpPr>
          <p:cNvPr id="5" name="Retângulo 4"/>
          <p:cNvSpPr/>
          <p:nvPr/>
        </p:nvSpPr>
        <p:spPr>
          <a:xfrm>
            <a:off x="357158" y="1500174"/>
            <a:ext cx="1143008" cy="1500198"/>
          </a:xfrm>
          <a:prstGeom prst="rect">
            <a:avLst/>
          </a:prstGeom>
          <a:solidFill>
            <a:srgbClr val="FFC000"/>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6" name="CaixaDeTexto 5"/>
          <p:cNvSpPr txBox="1"/>
          <p:nvPr/>
        </p:nvSpPr>
        <p:spPr>
          <a:xfrm>
            <a:off x="357158" y="1785926"/>
            <a:ext cx="1143008" cy="738664"/>
          </a:xfrm>
          <a:prstGeom prst="rect">
            <a:avLst/>
          </a:prstGeom>
          <a:noFill/>
        </p:spPr>
        <p:txBody>
          <a:bodyPr wrap="square" rtlCol="0">
            <a:spAutoFit/>
          </a:bodyPr>
          <a:lstStyle/>
          <a:p>
            <a:pPr algn="ctr"/>
            <a:r>
              <a:rPr lang="pt-BR" sz="1400" b="1" dirty="0" smtClean="0">
                <a:ln w="10541" cmpd="sng">
                  <a:solidFill>
                    <a:schemeClr val="accent1">
                      <a:shade val="88000"/>
                      <a:satMod val="110000"/>
                    </a:schemeClr>
                  </a:solidFill>
                  <a:prstDash val="solid"/>
                </a:ln>
                <a:solidFill>
                  <a:sysClr val="windowText" lastClr="000000"/>
                </a:solidFill>
              </a:rPr>
              <a:t>7000 cadeias (100 MB)</a:t>
            </a:r>
            <a:endParaRPr lang="pt-BR" sz="1400" b="1" dirty="0">
              <a:ln w="10541" cmpd="sng">
                <a:solidFill>
                  <a:schemeClr val="accent1">
                    <a:shade val="88000"/>
                    <a:satMod val="110000"/>
                  </a:schemeClr>
                </a:solidFill>
                <a:prstDash val="solid"/>
              </a:ln>
              <a:solidFill>
                <a:sysClr val="windowText" lastClr="000000"/>
              </a:solidFill>
            </a:endParaRPr>
          </a:p>
        </p:txBody>
      </p:sp>
      <p:pic>
        <p:nvPicPr>
          <p:cNvPr id="7" name="Imagem 6" descr="resultado.jpg"/>
          <p:cNvPicPr>
            <a:picLocks noChangeAspect="1"/>
          </p:cNvPicPr>
          <p:nvPr/>
        </p:nvPicPr>
        <p:blipFill>
          <a:blip r:embed="rId3" cstate="print"/>
          <a:stretch>
            <a:fillRect/>
          </a:stretch>
        </p:blipFill>
        <p:spPr>
          <a:xfrm>
            <a:off x="1571604" y="3214686"/>
            <a:ext cx="1143008" cy="86243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Imagem 7" descr="Salvar Configuração.jpg"/>
          <p:cNvPicPr>
            <a:picLocks noChangeAspect="1"/>
          </p:cNvPicPr>
          <p:nvPr/>
        </p:nvPicPr>
        <p:blipFill>
          <a:blip r:embed="rId4" cstate="print"/>
          <a:srcRect l="5156" t="4167" r="4696" b="8333"/>
          <a:stretch>
            <a:fillRect/>
          </a:stretch>
        </p:blipFill>
        <p:spPr>
          <a:xfrm>
            <a:off x="3214678" y="1285860"/>
            <a:ext cx="5476914" cy="5357850"/>
          </a:xfrm>
          <a:prstGeom prst="rect">
            <a:avLst/>
          </a:prstGeom>
        </p:spPr>
      </p:pic>
      <p:pic>
        <p:nvPicPr>
          <p:cNvPr id="9"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572000" y="4071942"/>
            <a:ext cx="187995" cy="285752"/>
          </a:xfrm>
          <a:prstGeom prst="rect">
            <a:avLst/>
          </a:prstGeom>
          <a:noFill/>
          <a:ln w="9525">
            <a:noFill/>
            <a:miter lim="800000"/>
            <a:headEnd/>
            <a:tailEnd/>
          </a:ln>
        </p:spPr>
      </p:pic>
      <p:sp>
        <p:nvSpPr>
          <p:cNvPr id="10" name="Retângulo 9"/>
          <p:cNvSpPr/>
          <p:nvPr/>
        </p:nvSpPr>
        <p:spPr>
          <a:xfrm>
            <a:off x="3357554" y="2857496"/>
            <a:ext cx="71438" cy="14287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par>
                          <p:cTn id="8" fill="hold">
                            <p:stCondLst>
                              <p:cond delay="500"/>
                            </p:stCondLst>
                            <p:childTnLst>
                              <p:par>
                                <p:cTn id="9" presetID="0" presetClass="path" presetSubtype="0" accel="50000" decel="50000" fill="hold" nodeType="afterEffect">
                                  <p:stCondLst>
                                    <p:cond delay="0"/>
                                  </p:stCondLst>
                                  <p:childTnLst>
                                    <p:animMotion origin="layout" path="M 5.55556E-7 4.07407E-6 L -0.13385 -0.17847 " pathEditMode="relative" ptsTypes="AA">
                                      <p:cBhvr>
                                        <p:cTn id="10" dur="500" fill="hold"/>
                                        <p:tgtEl>
                                          <p:spTgt spid="9"/>
                                        </p:tgtEl>
                                        <p:attrNameLst>
                                          <p:attrName>ppt_x</p:attrName>
                                          <p:attrName>ppt_y</p:attrName>
                                        </p:attrNameLst>
                                      </p:cBhvr>
                                    </p:animMotion>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par>
                          <p:cTn id="14" fill="hold">
                            <p:stCondLst>
                              <p:cond delay="1000"/>
                            </p:stCondLst>
                            <p:childTnLst>
                              <p:par>
                                <p:cTn id="15" presetID="0" presetClass="path" presetSubtype="0" accel="50000" decel="50000" fill="hold" nodeType="afterEffect">
                                  <p:stCondLst>
                                    <p:cond delay="0"/>
                                  </p:stCondLst>
                                  <p:childTnLst>
                                    <p:animMotion origin="layout" path="M -0.13385 -0.17847 L 0.05278 -0.23009 " pathEditMode="relative" rAng="0" ptsTypes="AA">
                                      <p:cBhvr>
                                        <p:cTn id="16" dur="500" fill="hold"/>
                                        <p:tgtEl>
                                          <p:spTgt spid="9"/>
                                        </p:tgtEl>
                                        <p:attrNameLst>
                                          <p:attrName>ppt_x</p:attrName>
                                          <p:attrName>ppt_y</p:attrName>
                                        </p:attrNameLst>
                                      </p:cBhvr>
                                      <p:rCtr x="93" y="-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457200"/>
            <a:ext cx="8686800" cy="838200"/>
          </a:xfrm>
        </p:spPr>
        <p:txBody>
          <a:bodyPr/>
          <a:lstStyle/>
          <a:p>
            <a:r>
              <a:rPr lang="pt-BR" dirty="0" err="1" smtClean="0"/>
              <a:t>Cénario</a:t>
            </a:r>
            <a:r>
              <a:rPr lang="pt-BR" dirty="0" smtClean="0"/>
              <a:t> com hélice</a:t>
            </a:r>
            <a:endParaRPr lang="pt-BR" dirty="0"/>
          </a:p>
        </p:txBody>
      </p:sp>
      <p:pic>
        <p:nvPicPr>
          <p:cNvPr id="6" name="Imagem 5" descr="tux-einstein.png"/>
          <p:cNvPicPr>
            <a:picLocks noChangeAspect="1"/>
          </p:cNvPicPr>
          <p:nvPr/>
        </p:nvPicPr>
        <p:blipFill>
          <a:blip r:embed="rId2" cstate="print">
            <a:duotone>
              <a:prstClr val="black"/>
              <a:schemeClr val="accent2">
                <a:tint val="45000"/>
                <a:satMod val="400000"/>
              </a:schemeClr>
            </a:duotone>
          </a:blip>
          <a:stretch>
            <a:fillRect/>
          </a:stretch>
        </p:blipFill>
        <p:spPr>
          <a:xfrm>
            <a:off x="642910" y="2643182"/>
            <a:ext cx="1712824" cy="2071702"/>
          </a:xfrm>
          <a:prstGeom prst="rect">
            <a:avLst/>
          </a:prstGeom>
        </p:spPr>
      </p:pic>
      <p:pic>
        <p:nvPicPr>
          <p:cNvPr id="9" name="Imagem 8" descr="Pesquisar.jpg"/>
          <p:cNvPicPr>
            <a:picLocks noChangeAspect="1"/>
          </p:cNvPicPr>
          <p:nvPr/>
        </p:nvPicPr>
        <p:blipFill>
          <a:blip r:embed="rId3" cstate="print"/>
          <a:srcRect l="4924" t="4088" r="5556" b="7291"/>
          <a:stretch>
            <a:fillRect/>
          </a:stretch>
        </p:blipFill>
        <p:spPr>
          <a:xfrm>
            <a:off x="2928926" y="1214422"/>
            <a:ext cx="6087783" cy="5000660"/>
          </a:xfrm>
          <a:prstGeom prst="rect">
            <a:avLst/>
          </a:prstGeom>
        </p:spPr>
      </p:pic>
      <p:pic>
        <p:nvPicPr>
          <p:cNvPr id="10" name="Imagem 9" descr="saida figura.jpg"/>
          <p:cNvPicPr>
            <a:picLocks noChangeAspect="1"/>
          </p:cNvPicPr>
          <p:nvPr/>
        </p:nvPicPr>
        <p:blipFill>
          <a:blip r:embed="rId4" cstate="print"/>
          <a:stretch>
            <a:fillRect/>
          </a:stretch>
        </p:blipFill>
        <p:spPr>
          <a:xfrm>
            <a:off x="7424763" y="3352801"/>
            <a:ext cx="790575" cy="219075"/>
          </a:xfrm>
          <a:prstGeom prst="rect">
            <a:avLst/>
          </a:prstGeom>
        </p:spPr>
      </p:pic>
      <p:sp>
        <p:nvSpPr>
          <p:cNvPr id="7" name="Retângulo 6"/>
          <p:cNvSpPr/>
          <p:nvPr/>
        </p:nvSpPr>
        <p:spPr>
          <a:xfrm>
            <a:off x="357158" y="1500174"/>
            <a:ext cx="1143008" cy="1500198"/>
          </a:xfrm>
          <a:prstGeom prst="rect">
            <a:avLst/>
          </a:prstGeom>
          <a:solidFill>
            <a:srgbClr val="FFC000"/>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8" name="CaixaDeTexto 7"/>
          <p:cNvSpPr txBox="1"/>
          <p:nvPr/>
        </p:nvSpPr>
        <p:spPr>
          <a:xfrm>
            <a:off x="357158" y="1785926"/>
            <a:ext cx="1143008" cy="738664"/>
          </a:xfrm>
          <a:prstGeom prst="rect">
            <a:avLst/>
          </a:prstGeom>
          <a:noFill/>
        </p:spPr>
        <p:txBody>
          <a:bodyPr wrap="square" rtlCol="0">
            <a:spAutoFit/>
          </a:bodyPr>
          <a:lstStyle/>
          <a:p>
            <a:pPr algn="ctr"/>
            <a:r>
              <a:rPr lang="pt-BR" sz="1400" b="1" dirty="0" smtClean="0">
                <a:ln w="10541" cmpd="sng">
                  <a:solidFill>
                    <a:schemeClr val="accent1">
                      <a:shade val="88000"/>
                      <a:satMod val="110000"/>
                    </a:schemeClr>
                  </a:solidFill>
                  <a:prstDash val="solid"/>
                </a:ln>
                <a:solidFill>
                  <a:sysClr val="windowText" lastClr="000000"/>
                </a:solidFill>
              </a:rPr>
              <a:t>7000 cadeias (100 MB)</a:t>
            </a:r>
            <a:endParaRPr lang="pt-BR" sz="1400" b="1" dirty="0">
              <a:ln w="10541" cmpd="sng">
                <a:solidFill>
                  <a:schemeClr val="accent1">
                    <a:shade val="88000"/>
                    <a:satMod val="110000"/>
                  </a:schemeClr>
                </a:solidFill>
                <a:prstDash val="solid"/>
              </a:ln>
              <a:solidFill>
                <a:sysClr val="windowText" lastClr="000000"/>
              </a:solidFill>
            </a:endParaRPr>
          </a:p>
        </p:txBody>
      </p:sp>
      <p:pic>
        <p:nvPicPr>
          <p:cNvPr id="11" name="Imagem 10" descr="resultado.jpg"/>
          <p:cNvPicPr>
            <a:picLocks noChangeAspect="1"/>
          </p:cNvPicPr>
          <p:nvPr/>
        </p:nvPicPr>
        <p:blipFill>
          <a:blip r:embed="rId5" cstate="print"/>
          <a:stretch>
            <a:fillRect/>
          </a:stretch>
        </p:blipFill>
        <p:spPr>
          <a:xfrm>
            <a:off x="1571604" y="3214686"/>
            <a:ext cx="1143008" cy="86243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2"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858148" y="2643182"/>
            <a:ext cx="187995" cy="28575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500"/>
                            </p:stCondLst>
                            <p:childTnLst>
                              <p:par>
                                <p:cTn id="11" presetID="0" presetClass="path" presetSubtype="0" accel="50000" decel="50000" fill="hold" grpId="1" nodeType="afterEffect">
                                  <p:stCondLst>
                                    <p:cond delay="0"/>
                                  </p:stCondLst>
                                  <p:childTnLst>
                                    <p:animMotion origin="layout" path="M 0 0 L 0.47239 0.41991 " pathEditMode="relative" ptsTypes="AA">
                                      <p:cBhvr>
                                        <p:cTn id="12" dur="2000" fill="hold"/>
                                        <p:tgtEl>
                                          <p:spTgt spid="7"/>
                                        </p:tgtEl>
                                        <p:attrNameLst>
                                          <p:attrName>ppt_x</p:attrName>
                                          <p:attrName>ppt_y</p:attrName>
                                        </p:attrNameLst>
                                      </p:cBhvr>
                                    </p:animMotion>
                                  </p:childTnLst>
                                </p:cTn>
                              </p:par>
                              <p:par>
                                <p:cTn id="13" presetID="0" presetClass="path" presetSubtype="0" accel="50000" decel="50000" fill="hold" grpId="1" nodeType="withEffect">
                                  <p:stCondLst>
                                    <p:cond delay="0"/>
                                  </p:stCondLst>
                                  <p:childTnLst>
                                    <p:animMotion origin="layout" path="M 0 0 L 0.47239 0.41991 " pathEditMode="relative" ptsTypes="AA">
                                      <p:cBhvr>
                                        <p:cTn id="14" dur="2000" fill="hold"/>
                                        <p:tgtEl>
                                          <p:spTgt spid="8"/>
                                        </p:tgtEl>
                                        <p:attrNameLst>
                                          <p:attrName>ppt_x</p:attrName>
                                          <p:attrName>ppt_y</p:attrName>
                                        </p:attrNameLst>
                                      </p:cBhvr>
                                    </p:animMotion>
                                  </p:childTnLst>
                                </p:cTn>
                              </p:par>
                            </p:childTnLst>
                          </p:cTn>
                        </p:par>
                        <p:par>
                          <p:cTn id="15" fill="hold">
                            <p:stCondLst>
                              <p:cond delay="2500"/>
                            </p:stCondLst>
                            <p:childTnLst>
                              <p:par>
                                <p:cTn id="16" presetID="53" presetClass="exit" presetSubtype="0" fill="hold" grpId="2" nodeType="afterEffect">
                                  <p:stCondLst>
                                    <p:cond delay="0"/>
                                  </p:stCondLst>
                                  <p:childTnLst>
                                    <p:anim calcmode="lin" valueType="num">
                                      <p:cBhvr>
                                        <p:cTn id="17" dur="500"/>
                                        <p:tgtEl>
                                          <p:spTgt spid="7"/>
                                        </p:tgtEl>
                                        <p:attrNameLst>
                                          <p:attrName>ppt_w</p:attrName>
                                        </p:attrNameLst>
                                      </p:cBhvr>
                                      <p:tavLst>
                                        <p:tav tm="0">
                                          <p:val>
                                            <p:strVal val="ppt_w"/>
                                          </p:val>
                                        </p:tav>
                                        <p:tav tm="100000">
                                          <p:val>
                                            <p:fltVal val="0"/>
                                          </p:val>
                                        </p:tav>
                                      </p:tavLst>
                                    </p:anim>
                                    <p:anim calcmode="lin" valueType="num">
                                      <p:cBhvr>
                                        <p:cTn id="18" dur="500"/>
                                        <p:tgtEl>
                                          <p:spTgt spid="7"/>
                                        </p:tgtEl>
                                        <p:attrNameLst>
                                          <p:attrName>ppt_h</p:attrName>
                                        </p:attrNameLst>
                                      </p:cBhvr>
                                      <p:tavLst>
                                        <p:tav tm="0">
                                          <p:val>
                                            <p:strVal val="ppt_h"/>
                                          </p:val>
                                        </p:tav>
                                        <p:tav tm="100000">
                                          <p:val>
                                            <p:fltVal val="0"/>
                                          </p:val>
                                        </p:tav>
                                      </p:tavLst>
                                    </p:anim>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par>
                                <p:cTn id="21" presetID="53" presetClass="exit" presetSubtype="0" fill="hold" grpId="2" nodeType="withEffect">
                                  <p:stCondLst>
                                    <p:cond delay="0"/>
                                  </p:stCondLst>
                                  <p:childTnLst>
                                    <p:anim calcmode="lin" valueType="num">
                                      <p:cBhvr>
                                        <p:cTn id="22" dur="500"/>
                                        <p:tgtEl>
                                          <p:spTgt spid="8"/>
                                        </p:tgtEl>
                                        <p:attrNameLst>
                                          <p:attrName>ppt_w</p:attrName>
                                        </p:attrNameLst>
                                      </p:cBhvr>
                                      <p:tavLst>
                                        <p:tav tm="0">
                                          <p:val>
                                            <p:strVal val="ppt_w"/>
                                          </p:val>
                                        </p:tav>
                                        <p:tav tm="100000">
                                          <p:val>
                                            <p:fltVal val="0"/>
                                          </p:val>
                                        </p:tav>
                                      </p:tavLst>
                                    </p:anim>
                                    <p:anim calcmode="lin" valueType="num">
                                      <p:cBhvr>
                                        <p:cTn id="23" dur="500"/>
                                        <p:tgtEl>
                                          <p:spTgt spid="8"/>
                                        </p:tgtEl>
                                        <p:attrNameLst>
                                          <p:attrName>ppt_h</p:attrName>
                                        </p:attrNameLst>
                                      </p:cBhvr>
                                      <p:tavLst>
                                        <p:tav tm="0">
                                          <p:val>
                                            <p:strVal val="ppt_h"/>
                                          </p:val>
                                        </p:tav>
                                        <p:tav tm="100000">
                                          <p:val>
                                            <p:fltVal val="0"/>
                                          </p:val>
                                        </p:tav>
                                      </p:tavLst>
                                    </p:anim>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P spid="7" grpId="2" animBg="1"/>
      <p:bldP spid="8" grpId="1"/>
      <p:bldP spid="8"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8" name="Picture 4"/>
          <p:cNvPicPr>
            <a:picLocks noChangeAspect="1" noChangeArrowheads="1"/>
          </p:cNvPicPr>
          <p:nvPr/>
        </p:nvPicPr>
        <p:blipFill>
          <a:blip r:embed="rId3" cstate="print"/>
          <a:srcRect/>
          <a:stretch>
            <a:fillRect/>
          </a:stretch>
        </p:blipFill>
        <p:spPr bwMode="auto">
          <a:xfrm>
            <a:off x="928662" y="1785926"/>
            <a:ext cx="4071966" cy="40719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CaixaDeTexto 11"/>
          <p:cNvSpPr txBox="1"/>
          <p:nvPr/>
        </p:nvSpPr>
        <p:spPr>
          <a:xfrm>
            <a:off x="5429256" y="1647852"/>
            <a:ext cx="3214710" cy="1938992"/>
          </a:xfrm>
          <a:prstGeom prst="rect">
            <a:avLst/>
          </a:prstGeom>
          <a:noFill/>
        </p:spPr>
        <p:txBody>
          <a:bodyPr>
            <a:spAutoFit/>
          </a:bodyPr>
          <a:lstStyle/>
          <a:p>
            <a:pPr algn="ctr">
              <a:defRPr/>
            </a:pPr>
            <a:r>
              <a:rPr lang="pt-BR" sz="6000" dirty="0">
                <a:effectLst>
                  <a:glow rad="228600">
                    <a:schemeClr val="accent2">
                      <a:satMod val="175000"/>
                      <a:alpha val="40000"/>
                    </a:schemeClr>
                  </a:glow>
                </a:effectLst>
                <a:latin typeface="Arial" charset="0"/>
                <a:cs typeface="Arial" charset="0"/>
              </a:rPr>
              <a:t>US$ 300 bilhões</a:t>
            </a:r>
          </a:p>
        </p:txBody>
      </p:sp>
      <p:pic>
        <p:nvPicPr>
          <p:cNvPr id="17414"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500563" y="3714750"/>
            <a:ext cx="2500312" cy="2500313"/>
          </a:xfrm>
          <a:prstGeom prst="rect">
            <a:avLst/>
          </a:prstGeom>
          <a:noFill/>
          <a:ln w="9525">
            <a:noFill/>
            <a:miter lim="800000"/>
            <a:headEnd/>
            <a:tailEnd/>
          </a:ln>
        </p:spPr>
      </p:pic>
      <p:sp>
        <p:nvSpPr>
          <p:cNvPr id="7" name="Título 1"/>
          <p:cNvSpPr txBox="1">
            <a:spLocks/>
          </p:cNvSpPr>
          <p:nvPr/>
        </p:nvSpPr>
        <p:spPr>
          <a:xfrm>
            <a:off x="304800" y="457200"/>
            <a:ext cx="8686800" cy="838200"/>
          </a:xfrm>
          <a:prstGeom prst="rect">
            <a:avLst/>
          </a:prstGeom>
        </p:spPr>
        <p:txBody>
          <a:bodyPr>
            <a:normAutofit/>
          </a:bodyPr>
          <a:lstStyle/>
          <a:p>
            <a:pPr fontAlgn="auto">
              <a:spcAft>
                <a:spcPts val="0"/>
              </a:spcAft>
              <a:defRPr/>
            </a:pPr>
            <a:r>
              <a:rPr lang="pt-BR" sz="3600" cap="all" dirty="0">
                <a:solidFill>
                  <a:schemeClr val="tx2"/>
                </a:solidFill>
                <a:effectLst>
                  <a:reflection blurRad="12700" stA="48000" endA="300" endPos="55000" dir="5400000" sy="-90000" algn="bl" rotWithShape="0"/>
                </a:effectLst>
                <a:latin typeface="+mj-lt"/>
                <a:ea typeface="+mj-ea"/>
                <a:cs typeface="+mj-cs"/>
              </a:rPr>
              <a:t>Engenharia GENÉTICA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72708"/>
                                        </p:tgtEl>
                                        <p:attrNameLst>
                                          <p:attrName>style.visibility</p:attrName>
                                        </p:attrNameLst>
                                      </p:cBhvr>
                                      <p:to>
                                        <p:strVal val="visible"/>
                                      </p:to>
                                    </p:set>
                                    <p:anim calcmode="lin" valueType="num">
                                      <p:cBhvr>
                                        <p:cTn id="7" dur="1000" fill="hold"/>
                                        <p:tgtEl>
                                          <p:spTgt spid="72708"/>
                                        </p:tgtEl>
                                        <p:attrNameLst>
                                          <p:attrName>ppt_x</p:attrName>
                                        </p:attrNameLst>
                                      </p:cBhvr>
                                      <p:tavLst>
                                        <p:tav tm="0">
                                          <p:val>
                                            <p:strVal val="#ppt_x-.2"/>
                                          </p:val>
                                        </p:tav>
                                        <p:tav tm="100000">
                                          <p:val>
                                            <p:strVal val="#ppt_x"/>
                                          </p:val>
                                        </p:tav>
                                      </p:tavLst>
                                    </p:anim>
                                    <p:anim calcmode="lin" valueType="num">
                                      <p:cBhvr>
                                        <p:cTn id="8" dur="1000" fill="hold"/>
                                        <p:tgtEl>
                                          <p:spTgt spid="72708"/>
                                        </p:tgtEl>
                                        <p:attrNameLst>
                                          <p:attrName>ppt_y</p:attrName>
                                        </p:attrNameLst>
                                      </p:cBhvr>
                                      <p:tavLst>
                                        <p:tav tm="0">
                                          <p:val>
                                            <p:strVal val="#ppt_y"/>
                                          </p:val>
                                        </p:tav>
                                        <p:tav tm="100000">
                                          <p:val>
                                            <p:strVal val="#ppt_y"/>
                                          </p:val>
                                        </p:tav>
                                      </p:tavLst>
                                    </p:anim>
                                    <p:animEffect transition="in" filter="wipe(right)" prLst="gradientSize: 0.1">
                                      <p:cBhvr>
                                        <p:cTn id="9" dur="1000"/>
                                        <p:tgtEl>
                                          <p:spTgt spid="7270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74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tux-einstein.png"/>
          <p:cNvPicPr>
            <a:picLocks noChangeAspect="1"/>
          </p:cNvPicPr>
          <p:nvPr/>
        </p:nvPicPr>
        <p:blipFill>
          <a:blip r:embed="rId2" cstate="print">
            <a:duotone>
              <a:prstClr val="black"/>
              <a:schemeClr val="accent2">
                <a:tint val="45000"/>
                <a:satMod val="400000"/>
              </a:schemeClr>
            </a:duotone>
          </a:blip>
          <a:stretch>
            <a:fillRect/>
          </a:stretch>
        </p:blipFill>
        <p:spPr>
          <a:xfrm>
            <a:off x="642910" y="2643182"/>
            <a:ext cx="1712824" cy="2071702"/>
          </a:xfrm>
          <a:prstGeom prst="rect">
            <a:avLst/>
          </a:prstGeom>
        </p:spPr>
      </p:pic>
      <p:sp>
        <p:nvSpPr>
          <p:cNvPr id="2" name="Título 1"/>
          <p:cNvSpPr>
            <a:spLocks noGrp="1"/>
          </p:cNvSpPr>
          <p:nvPr>
            <p:ph type="title" idx="4294967295"/>
          </p:nvPr>
        </p:nvSpPr>
        <p:spPr>
          <a:xfrm>
            <a:off x="457200" y="457200"/>
            <a:ext cx="8686800" cy="838200"/>
          </a:xfrm>
        </p:spPr>
        <p:txBody>
          <a:bodyPr/>
          <a:lstStyle/>
          <a:p>
            <a:r>
              <a:rPr lang="pt-BR" dirty="0" smtClean="0"/>
              <a:t>Cenário com hélice</a:t>
            </a:r>
            <a:endParaRPr lang="pt-BR" dirty="0"/>
          </a:p>
        </p:txBody>
      </p:sp>
      <p:pic>
        <p:nvPicPr>
          <p:cNvPr id="4" name="Imagem 3" descr="tux-einstein.png"/>
          <p:cNvPicPr>
            <a:picLocks noChangeAspect="1"/>
          </p:cNvPicPr>
          <p:nvPr/>
        </p:nvPicPr>
        <p:blipFill>
          <a:blip r:embed="rId2" cstate="print">
            <a:duotone>
              <a:prstClr val="black"/>
              <a:schemeClr val="accent3">
                <a:tint val="45000"/>
                <a:satMod val="400000"/>
              </a:schemeClr>
            </a:duotone>
          </a:blip>
          <a:stretch>
            <a:fillRect/>
          </a:stretch>
        </p:blipFill>
        <p:spPr>
          <a:xfrm>
            <a:off x="287408" y="3803200"/>
            <a:ext cx="998444" cy="1207642"/>
          </a:xfrm>
          <a:prstGeom prst="rect">
            <a:avLst/>
          </a:prstGeom>
          <a:noFill/>
        </p:spPr>
      </p:pic>
      <p:pic>
        <p:nvPicPr>
          <p:cNvPr id="5" name="Imagem 4" descr="tux-einstein.png"/>
          <p:cNvPicPr>
            <a:picLocks noChangeAspect="1"/>
          </p:cNvPicPr>
          <p:nvPr/>
        </p:nvPicPr>
        <p:blipFill>
          <a:blip r:embed="rId2" cstate="print">
            <a:duotone>
              <a:prstClr val="black"/>
              <a:schemeClr val="accent5">
                <a:tint val="45000"/>
                <a:satMod val="400000"/>
              </a:schemeClr>
            </a:duotone>
          </a:blip>
          <a:stretch>
            <a:fillRect/>
          </a:stretch>
        </p:blipFill>
        <p:spPr>
          <a:xfrm>
            <a:off x="500034" y="4000504"/>
            <a:ext cx="998444" cy="1207642"/>
          </a:xfrm>
          <a:prstGeom prst="rect">
            <a:avLst/>
          </a:prstGeom>
        </p:spPr>
      </p:pic>
      <p:pic>
        <p:nvPicPr>
          <p:cNvPr id="6" name="Imagem 5" descr="tux-einstein.png"/>
          <p:cNvPicPr>
            <a:picLocks noChangeAspect="1"/>
          </p:cNvPicPr>
          <p:nvPr/>
        </p:nvPicPr>
        <p:blipFill>
          <a:blip r:embed="rId2" cstate="print">
            <a:duotone>
              <a:prstClr val="black"/>
              <a:schemeClr val="accent1">
                <a:tint val="45000"/>
                <a:satMod val="400000"/>
              </a:schemeClr>
            </a:duotone>
          </a:blip>
          <a:stretch>
            <a:fillRect/>
          </a:stretch>
        </p:blipFill>
        <p:spPr>
          <a:xfrm>
            <a:off x="714348" y="4214818"/>
            <a:ext cx="998444" cy="1207642"/>
          </a:xfrm>
          <a:prstGeom prst="rect">
            <a:avLst/>
          </a:prstGeom>
        </p:spPr>
      </p:pic>
      <p:pic>
        <p:nvPicPr>
          <p:cNvPr id="8" name="Imagem 7" descr="Pesquisar.jpg"/>
          <p:cNvPicPr>
            <a:picLocks noChangeAspect="1"/>
          </p:cNvPicPr>
          <p:nvPr/>
        </p:nvPicPr>
        <p:blipFill>
          <a:blip r:embed="rId3" cstate="print"/>
          <a:srcRect l="4924" t="4088" r="5556" b="7291"/>
          <a:stretch>
            <a:fillRect/>
          </a:stretch>
        </p:blipFill>
        <p:spPr>
          <a:xfrm>
            <a:off x="2928926" y="1214422"/>
            <a:ext cx="6087783" cy="5000660"/>
          </a:xfrm>
          <a:prstGeom prst="rect">
            <a:avLst/>
          </a:prstGeom>
        </p:spPr>
      </p:pic>
      <p:pic>
        <p:nvPicPr>
          <p:cNvPr id="9" name="Imagem 8" descr="saida figura.jpg"/>
          <p:cNvPicPr>
            <a:picLocks noChangeAspect="1"/>
          </p:cNvPicPr>
          <p:nvPr/>
        </p:nvPicPr>
        <p:blipFill>
          <a:blip r:embed="rId4" cstate="print"/>
          <a:stretch>
            <a:fillRect/>
          </a:stretch>
        </p:blipFill>
        <p:spPr>
          <a:xfrm>
            <a:off x="7424763" y="3352801"/>
            <a:ext cx="790575" cy="219075"/>
          </a:xfrm>
          <a:prstGeom prst="rect">
            <a:avLst/>
          </a:prstGeom>
        </p:spPr>
      </p:pic>
      <p:pic>
        <p:nvPicPr>
          <p:cNvPr id="10"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858148" y="2643182"/>
            <a:ext cx="187995" cy="285752"/>
          </a:xfrm>
          <a:prstGeom prst="rect">
            <a:avLst/>
          </a:prstGeom>
          <a:noFill/>
          <a:ln w="9525">
            <a:noFill/>
            <a:miter lim="800000"/>
            <a:headEnd/>
            <a:tailEnd/>
          </a:ln>
        </p:spPr>
      </p:pic>
      <p:pic>
        <p:nvPicPr>
          <p:cNvPr id="11" name="Imagem 10" descr="resultado.jpg"/>
          <p:cNvPicPr>
            <a:picLocks noChangeAspect="1"/>
          </p:cNvPicPr>
          <p:nvPr/>
        </p:nvPicPr>
        <p:blipFill>
          <a:blip r:embed="rId6" cstate="print"/>
          <a:stretch>
            <a:fillRect/>
          </a:stretch>
        </p:blipFill>
        <p:spPr>
          <a:xfrm>
            <a:off x="1571604" y="3214686"/>
            <a:ext cx="1143008" cy="86243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2" name="Imagem 11" descr="resultado.jpg"/>
          <p:cNvPicPr>
            <a:picLocks noChangeAspect="1"/>
          </p:cNvPicPr>
          <p:nvPr/>
        </p:nvPicPr>
        <p:blipFill>
          <a:blip r:embed="rId6" cstate="print"/>
          <a:stretch>
            <a:fillRect/>
          </a:stretch>
        </p:blipFill>
        <p:spPr>
          <a:xfrm>
            <a:off x="1724004" y="3367086"/>
            <a:ext cx="1143008" cy="86243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1"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nodeType="clickEffect">
                                  <p:stCondLst>
                                    <p:cond delay="0"/>
                                  </p:stCondLst>
                                  <p:childTnLst>
                                    <p:animMotion origin="layout" path="M 0.00052 -0.00069 L -0.48768 0.19884 " pathEditMode="relative" ptsTypes="AA">
                                      <p:cBhvr>
                                        <p:cTn id="13" dur="2000" fill="hold"/>
                                        <p:tgtEl>
                                          <p:spTgt spid="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de cantos arredondados 5"/>
          <p:cNvSpPr/>
          <p:nvPr/>
        </p:nvSpPr>
        <p:spPr>
          <a:xfrm>
            <a:off x="285720" y="1214422"/>
            <a:ext cx="8715436" cy="485778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p:cNvSpPr>
            <a:spLocks noGrp="1"/>
          </p:cNvSpPr>
          <p:nvPr>
            <p:ph type="title" idx="4294967295"/>
          </p:nvPr>
        </p:nvSpPr>
        <p:spPr>
          <a:xfrm>
            <a:off x="457200" y="457200"/>
            <a:ext cx="8686800" cy="838200"/>
          </a:xfrm>
        </p:spPr>
        <p:txBody>
          <a:bodyPr/>
          <a:lstStyle/>
          <a:p>
            <a:r>
              <a:rPr lang="pt-BR" dirty="0" smtClean="0"/>
              <a:t>Curva de valor</a:t>
            </a:r>
            <a:endParaRPr lang="pt-BR" dirty="0"/>
          </a:p>
        </p:txBody>
      </p:sp>
      <p:graphicFrame>
        <p:nvGraphicFramePr>
          <p:cNvPr id="4" name="Gráfico 3"/>
          <p:cNvGraphicFramePr/>
          <p:nvPr/>
        </p:nvGraphicFramePr>
        <p:xfrm>
          <a:off x="642910" y="1500174"/>
          <a:ext cx="7929618" cy="4286280"/>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3" descr="\\cin01\scratch_povqs$\projetao\logoMarcaFinal2.png"/>
          <p:cNvPicPr>
            <a:picLocks noChangeAspect="1" noChangeArrowheads="1"/>
          </p:cNvPicPr>
          <p:nvPr/>
        </p:nvPicPr>
        <p:blipFill>
          <a:blip r:embed="rId3" cstate="print"/>
          <a:srcRect/>
          <a:stretch>
            <a:fillRect/>
          </a:stretch>
        </p:blipFill>
        <p:spPr bwMode="auto">
          <a:xfrm>
            <a:off x="6858016" y="1214422"/>
            <a:ext cx="2071702" cy="1121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7"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chart seriesIdx="0" categoryIdx="-4" bldStep="series"/>
                                            </p:graphicEl>
                                          </p:spTgt>
                                        </p:tgtEl>
                                        <p:attrNameLst>
                                          <p:attrName>style.visibility</p:attrName>
                                        </p:attrNameLst>
                                      </p:cBhvr>
                                      <p:to>
                                        <p:strVal val="visible"/>
                                      </p:to>
                                    </p:set>
                                    <p:anim calcmode="lin" valueType="num">
                                      <p:cBhvr additive="base">
                                        <p:cTn id="13" dur="500" fill="hold"/>
                                        <p:tgtEl>
                                          <p:spTgt spid="4">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chart seriesIdx="0"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chart seriesIdx="1" categoryIdx="-4" bldStep="series"/>
                                            </p:graphicEl>
                                          </p:spTgt>
                                        </p:tgtEl>
                                        <p:attrNameLst>
                                          <p:attrName>style.visibility</p:attrName>
                                        </p:attrNameLst>
                                      </p:cBhvr>
                                      <p:to>
                                        <p:strVal val="visible"/>
                                      </p:to>
                                    </p:set>
                                    <p:anim calcmode="lin" valueType="num">
                                      <p:cBhvr additive="base">
                                        <p:cTn id="19" dur="500" fill="hold"/>
                                        <p:tgtEl>
                                          <p:spTgt spid="4">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chart seriesIdx="1"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chart seriesIdx="2" categoryIdx="-4" bldStep="series"/>
                                            </p:graphicEl>
                                          </p:spTgt>
                                        </p:tgtEl>
                                        <p:attrNameLst>
                                          <p:attrName>style.visibility</p:attrName>
                                        </p:attrNameLst>
                                      </p:cBhvr>
                                      <p:to>
                                        <p:strVal val="visible"/>
                                      </p:to>
                                    </p:set>
                                    <p:anim calcmode="lin" valueType="num">
                                      <p:cBhvr additive="base">
                                        <p:cTn id="25" dur="500" fill="hold"/>
                                        <p:tgtEl>
                                          <p:spTgt spid="4">
                                            <p:graphicEl>
                                              <a:chart seriesIdx="2" categoryIdx="-4" bldStep="series"/>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chart seriesIdx="2"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
                                            <p:graphicEl>
                                              <a:chart seriesIdx="3" categoryIdx="-4" bldStep="series"/>
                                            </p:graphicEl>
                                          </p:spTgt>
                                        </p:tgtEl>
                                        <p:attrNameLst>
                                          <p:attrName>style.visibility</p:attrName>
                                        </p:attrNameLst>
                                      </p:cBhvr>
                                      <p:to>
                                        <p:strVal val="visible"/>
                                      </p:to>
                                    </p:set>
                                    <p:anim calcmode="lin" valueType="num">
                                      <p:cBhvr additive="base">
                                        <p:cTn id="38" dur="500" fill="hold"/>
                                        <p:tgtEl>
                                          <p:spTgt spid="4">
                                            <p:graphicEl>
                                              <a:chart seriesIdx="3" categoryIdx="-4" bldStep="series"/>
                                            </p:graphic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graphicEl>
                                              <a:chart seriesIdx="3"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285750"/>
            <a:ext cx="8686800" cy="838200"/>
          </a:xfrm>
        </p:spPr>
        <p:txBody>
          <a:bodyPr/>
          <a:lstStyle/>
          <a:p>
            <a:pPr eaLnBrk="1" fontAlgn="auto" hangingPunct="1">
              <a:spcAft>
                <a:spcPts val="0"/>
              </a:spcAft>
              <a:defRPr/>
            </a:pPr>
            <a:r>
              <a:rPr lang="pt-BR" dirty="0" smtClean="0"/>
              <a:t>Público Alvo</a:t>
            </a:r>
            <a:endParaRPr lang="pt-BR" dirty="0"/>
          </a:p>
        </p:txBody>
      </p:sp>
      <p:pic>
        <p:nvPicPr>
          <p:cNvPr id="6" name="Imagem 5" descr="pusio-scientifictux-18246.png"/>
          <p:cNvPicPr>
            <a:picLocks noChangeAspect="1"/>
          </p:cNvPicPr>
          <p:nvPr/>
        </p:nvPicPr>
        <p:blipFill>
          <a:blip r:embed="rId3" cstate="print"/>
          <a:srcRect/>
          <a:stretch>
            <a:fillRect/>
          </a:stretch>
        </p:blipFill>
        <p:spPr bwMode="auto">
          <a:xfrm>
            <a:off x="500034" y="1357298"/>
            <a:ext cx="1416050" cy="1714500"/>
          </a:xfrm>
          <a:prstGeom prst="rect">
            <a:avLst/>
          </a:prstGeom>
          <a:noFill/>
          <a:ln w="9525">
            <a:noFill/>
            <a:miter lim="800000"/>
            <a:headEnd/>
            <a:tailEnd/>
          </a:ln>
        </p:spPr>
      </p:pic>
      <p:pic>
        <p:nvPicPr>
          <p:cNvPr id="7" name="Imagem 6" descr="roche.png"/>
          <p:cNvPicPr>
            <a:picLocks noChangeAspect="1"/>
          </p:cNvPicPr>
          <p:nvPr/>
        </p:nvPicPr>
        <p:blipFill>
          <a:blip r:embed="rId4" cstate="print"/>
          <a:srcRect/>
          <a:stretch>
            <a:fillRect/>
          </a:stretch>
        </p:blipFill>
        <p:spPr bwMode="auto">
          <a:xfrm>
            <a:off x="3071814" y="4071942"/>
            <a:ext cx="1785938" cy="1785938"/>
          </a:xfrm>
          <a:prstGeom prst="rect">
            <a:avLst/>
          </a:prstGeom>
          <a:noFill/>
          <a:ln w="9525">
            <a:noFill/>
            <a:miter lim="800000"/>
            <a:headEnd/>
            <a:tailEnd/>
          </a:ln>
        </p:spPr>
      </p:pic>
      <p:pic>
        <p:nvPicPr>
          <p:cNvPr id="8" name="Imagem 7" descr="logo_cnpq.png"/>
          <p:cNvPicPr>
            <a:picLocks noChangeAspect="1"/>
          </p:cNvPicPr>
          <p:nvPr/>
        </p:nvPicPr>
        <p:blipFill>
          <a:blip r:embed="rId5" cstate="print"/>
          <a:srcRect/>
          <a:stretch>
            <a:fillRect/>
          </a:stretch>
        </p:blipFill>
        <p:spPr bwMode="auto">
          <a:xfrm>
            <a:off x="4538674" y="4749816"/>
            <a:ext cx="1747838" cy="965200"/>
          </a:xfrm>
          <a:prstGeom prst="rect">
            <a:avLst/>
          </a:prstGeom>
          <a:noFill/>
          <a:ln w="9525">
            <a:noFill/>
            <a:miter lim="800000"/>
            <a:headEnd/>
            <a:tailEnd/>
          </a:ln>
        </p:spPr>
      </p:pic>
      <p:pic>
        <p:nvPicPr>
          <p:cNvPr id="9" name="Imagem 8" descr="nestle.png"/>
          <p:cNvPicPr>
            <a:picLocks noChangeAspect="1"/>
          </p:cNvPicPr>
          <p:nvPr/>
        </p:nvPicPr>
        <p:blipFill>
          <a:blip r:embed="rId6" cstate="print"/>
          <a:srcRect/>
          <a:stretch>
            <a:fillRect/>
          </a:stretch>
        </p:blipFill>
        <p:spPr bwMode="auto">
          <a:xfrm>
            <a:off x="4143372" y="5286388"/>
            <a:ext cx="1760537" cy="879475"/>
          </a:xfrm>
          <a:prstGeom prst="rect">
            <a:avLst/>
          </a:prstGeom>
          <a:noFill/>
          <a:ln w="9525">
            <a:noFill/>
            <a:miter lim="800000"/>
            <a:headEnd/>
            <a:tailEnd/>
          </a:ln>
        </p:spPr>
      </p:pic>
      <p:pic>
        <p:nvPicPr>
          <p:cNvPr id="10" name="Picture 3" descr="\\cin01\scratch_povqs$\projetao\logoMarcaFinal2.png"/>
          <p:cNvPicPr>
            <a:picLocks noChangeAspect="1" noChangeArrowheads="1"/>
          </p:cNvPicPr>
          <p:nvPr/>
        </p:nvPicPr>
        <p:blipFill>
          <a:blip r:embed="rId7" cstate="print"/>
          <a:srcRect/>
          <a:stretch>
            <a:fillRect/>
          </a:stretch>
        </p:blipFill>
        <p:spPr bwMode="auto">
          <a:xfrm>
            <a:off x="3143259" y="2428868"/>
            <a:ext cx="2786063" cy="1508125"/>
          </a:xfrm>
          <a:prstGeom prst="rect">
            <a:avLst/>
          </a:prstGeom>
          <a:noFill/>
          <a:ln w="9525">
            <a:noFill/>
            <a:miter lim="800000"/>
            <a:headEnd/>
            <a:tailEnd/>
          </a:ln>
        </p:spPr>
      </p:pic>
      <p:pic>
        <p:nvPicPr>
          <p:cNvPr id="12" name="Imagem 11" descr="120px-Bayer_AG.svg.png"/>
          <p:cNvPicPr>
            <a:picLocks noChangeAspect="1"/>
          </p:cNvPicPr>
          <p:nvPr/>
        </p:nvPicPr>
        <p:blipFill>
          <a:blip r:embed="rId8" cstate="print">
            <a:lum bright="-26000" contrast="46000"/>
          </a:blip>
          <a:srcRect/>
          <a:stretch>
            <a:fillRect/>
          </a:stretch>
        </p:blipFill>
        <p:spPr bwMode="auto">
          <a:xfrm>
            <a:off x="3000372" y="5000636"/>
            <a:ext cx="1143000" cy="1152525"/>
          </a:xfrm>
          <a:prstGeom prst="rect">
            <a:avLst/>
          </a:prstGeom>
          <a:noFill/>
          <a:ln w="9525">
            <a:noFill/>
            <a:miter lim="800000"/>
            <a:headEnd/>
            <a:tailEnd/>
          </a:ln>
        </p:spPr>
      </p:pic>
      <p:cxnSp>
        <p:nvCxnSpPr>
          <p:cNvPr id="16" name="Conector de seta reta 15"/>
          <p:cNvCxnSpPr/>
          <p:nvPr/>
        </p:nvCxnSpPr>
        <p:spPr>
          <a:xfrm>
            <a:off x="2071670" y="2357430"/>
            <a:ext cx="1071570" cy="64294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9" name="Conector de seta reta 18"/>
          <p:cNvCxnSpPr/>
          <p:nvPr/>
        </p:nvCxnSpPr>
        <p:spPr>
          <a:xfrm rot="10800000" flipV="1">
            <a:off x="5929322" y="2500306"/>
            <a:ext cx="928694" cy="71438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1" name="Conector de seta reta 20"/>
          <p:cNvCxnSpPr/>
          <p:nvPr/>
        </p:nvCxnSpPr>
        <p:spPr>
          <a:xfrm rot="5400000" flipH="1" flipV="1">
            <a:off x="4179091" y="4107661"/>
            <a:ext cx="857256" cy="7143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3" name="CaixaDeTexto 22"/>
          <p:cNvSpPr txBox="1">
            <a:spLocks noChangeArrowheads="1"/>
          </p:cNvSpPr>
          <p:nvPr/>
        </p:nvSpPr>
        <p:spPr bwMode="auto">
          <a:xfrm>
            <a:off x="7000909" y="2928934"/>
            <a:ext cx="2500313" cy="646331"/>
          </a:xfrm>
          <a:prstGeom prst="rect">
            <a:avLst/>
          </a:prstGeom>
          <a:noFill/>
          <a:ln w="9525">
            <a:noFill/>
            <a:miter lim="800000"/>
            <a:headEnd/>
            <a:tailEnd/>
          </a:ln>
        </p:spPr>
        <p:txBody>
          <a:bodyPr>
            <a:spAutoFit/>
          </a:bodyPr>
          <a:lstStyle/>
          <a:p>
            <a:r>
              <a:rPr lang="pt-BR" dirty="0" smtClean="0"/>
              <a:t>Instituições e Empresas</a:t>
            </a:r>
            <a:endParaRPr lang="pt-BR" dirty="0"/>
          </a:p>
        </p:txBody>
      </p:sp>
      <p:sp>
        <p:nvSpPr>
          <p:cNvPr id="24" name="CaixaDeTexto 23"/>
          <p:cNvSpPr txBox="1">
            <a:spLocks noChangeArrowheads="1"/>
          </p:cNvSpPr>
          <p:nvPr/>
        </p:nvSpPr>
        <p:spPr bwMode="auto">
          <a:xfrm>
            <a:off x="500034" y="3000372"/>
            <a:ext cx="2500313" cy="369332"/>
          </a:xfrm>
          <a:prstGeom prst="rect">
            <a:avLst/>
          </a:prstGeom>
          <a:noFill/>
          <a:ln w="9525">
            <a:noFill/>
            <a:miter lim="800000"/>
            <a:headEnd/>
            <a:tailEnd/>
          </a:ln>
        </p:spPr>
        <p:txBody>
          <a:bodyPr>
            <a:spAutoFit/>
          </a:bodyPr>
          <a:lstStyle/>
          <a:p>
            <a:r>
              <a:rPr lang="pt-BR" dirty="0" smtClean="0"/>
              <a:t>Pesquisador </a:t>
            </a:r>
            <a:endParaRPr lang="pt-BR" dirty="0"/>
          </a:p>
        </p:txBody>
      </p:sp>
      <p:sp>
        <p:nvSpPr>
          <p:cNvPr id="25" name="CaixaDeTexto 24"/>
          <p:cNvSpPr txBox="1">
            <a:spLocks noChangeArrowheads="1"/>
          </p:cNvSpPr>
          <p:nvPr/>
        </p:nvSpPr>
        <p:spPr bwMode="auto">
          <a:xfrm>
            <a:off x="2000249" y="6215082"/>
            <a:ext cx="2500313" cy="369887"/>
          </a:xfrm>
          <a:prstGeom prst="rect">
            <a:avLst/>
          </a:prstGeom>
          <a:noFill/>
          <a:ln w="9525">
            <a:noFill/>
            <a:miter lim="800000"/>
            <a:headEnd/>
            <a:tailEnd/>
          </a:ln>
        </p:spPr>
        <p:txBody>
          <a:bodyPr>
            <a:spAutoFit/>
          </a:bodyPr>
          <a:lstStyle/>
          <a:p>
            <a:r>
              <a:rPr lang="pt-BR" dirty="0" smtClean="0"/>
              <a:t>Propagandas</a:t>
            </a:r>
            <a:endParaRPr lang="pt-BR" dirty="0"/>
          </a:p>
        </p:txBody>
      </p:sp>
      <p:pic>
        <p:nvPicPr>
          <p:cNvPr id="17410" name="Picture 2" descr="equipamentos">
            <a:hlinkClick r:id="rId9"/>
          </p:cNvPr>
          <p:cNvPicPr>
            <a:picLocks noChangeAspect="1" noChangeArrowheads="1"/>
          </p:cNvPicPr>
          <p:nvPr/>
        </p:nvPicPr>
        <p:blipFill>
          <a:blip r:embed="rId10" cstate="print"/>
          <a:srcRect/>
          <a:stretch>
            <a:fillRect/>
          </a:stretch>
        </p:blipFill>
        <p:spPr bwMode="auto">
          <a:xfrm>
            <a:off x="4500562" y="6000768"/>
            <a:ext cx="2057400" cy="276225"/>
          </a:xfrm>
          <a:prstGeom prst="rect">
            <a:avLst/>
          </a:prstGeom>
          <a:noFill/>
        </p:spPr>
      </p:pic>
      <p:pic>
        <p:nvPicPr>
          <p:cNvPr id="26" name="Imagem 25" descr="logotipo ufpe.bmp"/>
          <p:cNvPicPr>
            <a:picLocks noChangeAspect="1"/>
          </p:cNvPicPr>
          <p:nvPr/>
        </p:nvPicPr>
        <p:blipFill>
          <a:blip r:embed="rId11" cstate="print"/>
          <a:stretch>
            <a:fillRect/>
          </a:stretch>
        </p:blipFill>
        <p:spPr>
          <a:xfrm>
            <a:off x="8072462" y="2357430"/>
            <a:ext cx="375419" cy="544564"/>
          </a:xfrm>
          <a:prstGeom prst="rect">
            <a:avLst/>
          </a:prstGeom>
        </p:spPr>
      </p:pic>
      <p:pic>
        <p:nvPicPr>
          <p:cNvPr id="27" name="Imagem 26" descr="logo_cnpq.png"/>
          <p:cNvPicPr>
            <a:picLocks noChangeAspect="1"/>
          </p:cNvPicPr>
          <p:nvPr/>
        </p:nvPicPr>
        <p:blipFill>
          <a:blip r:embed="rId5" cstate="print"/>
          <a:srcRect/>
          <a:stretch>
            <a:fillRect/>
          </a:stretch>
        </p:blipFill>
        <p:spPr bwMode="auto">
          <a:xfrm>
            <a:off x="8286776" y="2000240"/>
            <a:ext cx="567357" cy="313309"/>
          </a:xfrm>
          <a:prstGeom prst="rect">
            <a:avLst/>
          </a:prstGeom>
          <a:noFill/>
          <a:ln w="9525">
            <a:noFill/>
            <a:miter lim="800000"/>
            <a:headEnd/>
            <a:tailEnd/>
          </a:ln>
        </p:spPr>
      </p:pic>
      <p:pic>
        <p:nvPicPr>
          <p:cNvPr id="28" name="Imagem 27" descr="120px-Bayer_AG.svg.png"/>
          <p:cNvPicPr>
            <a:picLocks noChangeAspect="1"/>
          </p:cNvPicPr>
          <p:nvPr/>
        </p:nvPicPr>
        <p:blipFill>
          <a:blip r:embed="rId8" cstate="print">
            <a:lum bright="-26000" contrast="46000"/>
          </a:blip>
          <a:srcRect/>
          <a:stretch>
            <a:fillRect/>
          </a:stretch>
        </p:blipFill>
        <p:spPr bwMode="auto">
          <a:xfrm>
            <a:off x="8501090" y="2357430"/>
            <a:ext cx="427141" cy="430698"/>
          </a:xfrm>
          <a:prstGeom prst="rect">
            <a:avLst/>
          </a:prstGeom>
          <a:noFill/>
          <a:ln w="9525">
            <a:noFill/>
            <a:miter lim="800000"/>
            <a:headEnd/>
            <a:tailEnd/>
          </a:ln>
        </p:spPr>
      </p:pic>
      <p:pic>
        <p:nvPicPr>
          <p:cNvPr id="29" name="Imagem 28" descr="tux-einstein.png"/>
          <p:cNvPicPr>
            <a:picLocks noChangeAspect="1"/>
          </p:cNvPicPr>
          <p:nvPr/>
        </p:nvPicPr>
        <p:blipFill>
          <a:blip r:embed="rId3" cstate="print">
            <a:duotone>
              <a:prstClr val="black"/>
              <a:schemeClr val="accent2">
                <a:tint val="45000"/>
                <a:satMod val="400000"/>
              </a:schemeClr>
            </a:duotone>
          </a:blip>
          <a:stretch>
            <a:fillRect/>
          </a:stretch>
        </p:blipFill>
        <p:spPr>
          <a:xfrm>
            <a:off x="7286644" y="1000108"/>
            <a:ext cx="1000132" cy="1209684"/>
          </a:xfrm>
          <a:prstGeom prst="rect">
            <a:avLst/>
          </a:prstGeom>
        </p:spPr>
      </p:pic>
      <p:pic>
        <p:nvPicPr>
          <p:cNvPr id="30" name="Imagem 29" descr="tux-einstein.png"/>
          <p:cNvPicPr>
            <a:picLocks noChangeAspect="1"/>
          </p:cNvPicPr>
          <p:nvPr/>
        </p:nvPicPr>
        <p:blipFill>
          <a:blip r:embed="rId3" cstate="print">
            <a:duotone>
              <a:prstClr val="black"/>
              <a:schemeClr val="accent3">
                <a:tint val="45000"/>
                <a:satMod val="400000"/>
              </a:schemeClr>
            </a:duotone>
          </a:blip>
          <a:stretch>
            <a:fillRect/>
          </a:stretch>
        </p:blipFill>
        <p:spPr>
          <a:xfrm>
            <a:off x="7002580" y="1729456"/>
            <a:ext cx="570379" cy="689887"/>
          </a:xfrm>
          <a:prstGeom prst="rect">
            <a:avLst/>
          </a:prstGeom>
          <a:noFill/>
        </p:spPr>
      </p:pic>
      <p:pic>
        <p:nvPicPr>
          <p:cNvPr id="31" name="Imagem 30" descr="tux-einstein.png"/>
          <p:cNvPicPr>
            <a:picLocks noChangeAspect="1"/>
          </p:cNvPicPr>
          <p:nvPr/>
        </p:nvPicPr>
        <p:blipFill>
          <a:blip r:embed="rId3" cstate="print">
            <a:duotone>
              <a:prstClr val="black"/>
              <a:schemeClr val="accent5">
                <a:tint val="45000"/>
                <a:satMod val="400000"/>
              </a:schemeClr>
            </a:duotone>
          </a:blip>
          <a:stretch>
            <a:fillRect/>
          </a:stretch>
        </p:blipFill>
        <p:spPr>
          <a:xfrm>
            <a:off x="7143768" y="1997902"/>
            <a:ext cx="582999" cy="705152"/>
          </a:xfrm>
          <a:prstGeom prst="rect">
            <a:avLst/>
          </a:prstGeom>
        </p:spPr>
      </p:pic>
      <p:pic>
        <p:nvPicPr>
          <p:cNvPr id="32" name="Imagem 31" descr="tux-einstein.png"/>
          <p:cNvPicPr>
            <a:picLocks noChangeAspect="1"/>
          </p:cNvPicPr>
          <p:nvPr/>
        </p:nvPicPr>
        <p:blipFill>
          <a:blip r:embed="rId3" cstate="print">
            <a:duotone>
              <a:prstClr val="black"/>
              <a:schemeClr val="accent1">
                <a:tint val="45000"/>
                <a:satMod val="400000"/>
              </a:schemeClr>
            </a:duotone>
          </a:blip>
          <a:stretch>
            <a:fillRect/>
          </a:stretch>
        </p:blipFill>
        <p:spPr>
          <a:xfrm>
            <a:off x="7358082" y="2212216"/>
            <a:ext cx="582999" cy="70515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ppt_x"/>
                                          </p:val>
                                        </p:tav>
                                        <p:tav tm="100000">
                                          <p:val>
                                            <p:strVal val="#ppt_x"/>
                                          </p:val>
                                        </p:tav>
                                      </p:tavLst>
                                    </p:anim>
                                    <p:anim calcmode="lin" valueType="num">
                                      <p:cBhvr additive="base">
                                        <p:cTn id="15" dur="500" fill="hold"/>
                                        <p:tgtEl>
                                          <p:spTgt spid="1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ppt_x"/>
                                          </p:val>
                                        </p:tav>
                                        <p:tav tm="100000">
                                          <p:val>
                                            <p:strVal val="#ppt_x"/>
                                          </p:val>
                                        </p:tav>
                                      </p:tavLst>
                                    </p:anim>
                                    <p:anim calcmode="lin" valueType="num">
                                      <p:cBhvr additive="base">
                                        <p:cTn id="1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fill="hold"/>
                                        <p:tgtEl>
                                          <p:spTgt spid="21"/>
                                        </p:tgtEl>
                                        <p:attrNameLst>
                                          <p:attrName>ppt_x</p:attrName>
                                        </p:attrNameLst>
                                      </p:cBhvr>
                                      <p:tavLst>
                                        <p:tav tm="0">
                                          <p:val>
                                            <p:strVal val="#ppt_x"/>
                                          </p:val>
                                        </p:tav>
                                        <p:tav tm="100000">
                                          <p:val>
                                            <p:strVal val="#ppt_x"/>
                                          </p:val>
                                        </p:tav>
                                      </p:tavLst>
                                    </p:anim>
                                    <p:anim calcmode="lin" valueType="num">
                                      <p:cBhvr additive="base">
                                        <p:cTn id="41" dur="500" fill="hold"/>
                                        <p:tgtEl>
                                          <p:spTgt spid="21"/>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additive="base">
                                        <p:cTn id="44" dur="500" fill="hold"/>
                                        <p:tgtEl>
                                          <p:spTgt spid="25"/>
                                        </p:tgtEl>
                                        <p:attrNameLst>
                                          <p:attrName>ppt_x</p:attrName>
                                        </p:attrNameLst>
                                      </p:cBhvr>
                                      <p:tavLst>
                                        <p:tav tm="0">
                                          <p:val>
                                            <p:strVal val="#ppt_x"/>
                                          </p:val>
                                        </p:tav>
                                        <p:tav tm="100000">
                                          <p:val>
                                            <p:strVal val="#ppt_x"/>
                                          </p:val>
                                        </p:tav>
                                      </p:tavLst>
                                    </p:anim>
                                    <p:anim calcmode="lin" valueType="num">
                                      <p:cBhvr additive="base">
                                        <p:cTn id="45" dur="500" fill="hold"/>
                                        <p:tgtEl>
                                          <p:spTgt spid="25"/>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17410"/>
                                        </p:tgtEl>
                                        <p:attrNameLst>
                                          <p:attrName>style.visibility</p:attrName>
                                        </p:attrNameLst>
                                      </p:cBhvr>
                                      <p:to>
                                        <p:strVal val="visible"/>
                                      </p:to>
                                    </p:set>
                                    <p:anim calcmode="lin" valueType="num">
                                      <p:cBhvr additive="base">
                                        <p:cTn id="48" dur="500" fill="hold"/>
                                        <p:tgtEl>
                                          <p:spTgt spid="17410"/>
                                        </p:tgtEl>
                                        <p:attrNameLst>
                                          <p:attrName>ppt_x</p:attrName>
                                        </p:attrNameLst>
                                      </p:cBhvr>
                                      <p:tavLst>
                                        <p:tav tm="0">
                                          <p:val>
                                            <p:strVal val="#ppt_x"/>
                                          </p:val>
                                        </p:tav>
                                        <p:tav tm="100000">
                                          <p:val>
                                            <p:strVal val="#ppt_x"/>
                                          </p:val>
                                        </p:tav>
                                      </p:tavLst>
                                    </p:anim>
                                    <p:anim calcmode="lin" valueType="num">
                                      <p:cBhvr additive="base">
                                        <p:cTn id="49"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fill="hold"/>
                                        <p:tgtEl>
                                          <p:spTgt spid="19"/>
                                        </p:tgtEl>
                                        <p:attrNameLst>
                                          <p:attrName>ppt_x</p:attrName>
                                        </p:attrNameLst>
                                      </p:cBhvr>
                                      <p:tavLst>
                                        <p:tav tm="0">
                                          <p:val>
                                            <p:strVal val="#ppt_x"/>
                                          </p:val>
                                        </p:tav>
                                        <p:tav tm="100000">
                                          <p:val>
                                            <p:strVal val="#ppt_x"/>
                                          </p:val>
                                        </p:tav>
                                      </p:tavLst>
                                    </p:anim>
                                    <p:anim calcmode="lin" valueType="num">
                                      <p:cBhvr additive="base">
                                        <p:cTn id="55" dur="500" fill="hold"/>
                                        <p:tgtEl>
                                          <p:spTgt spid="19"/>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additive="base">
                                        <p:cTn id="58" dur="500" fill="hold"/>
                                        <p:tgtEl>
                                          <p:spTgt spid="23"/>
                                        </p:tgtEl>
                                        <p:attrNameLst>
                                          <p:attrName>ppt_x</p:attrName>
                                        </p:attrNameLst>
                                      </p:cBhvr>
                                      <p:tavLst>
                                        <p:tav tm="0">
                                          <p:val>
                                            <p:strVal val="#ppt_x"/>
                                          </p:val>
                                        </p:tav>
                                        <p:tav tm="100000">
                                          <p:val>
                                            <p:strVal val="#ppt_x"/>
                                          </p:val>
                                        </p:tav>
                                      </p:tavLst>
                                    </p:anim>
                                    <p:anim calcmode="lin" valueType="num">
                                      <p:cBhvr additive="base">
                                        <p:cTn id="59" dur="500" fill="hold"/>
                                        <p:tgtEl>
                                          <p:spTgt spid="23"/>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ppt_x"/>
                                          </p:val>
                                        </p:tav>
                                        <p:tav tm="100000">
                                          <p:val>
                                            <p:strVal val="#ppt_x"/>
                                          </p:val>
                                        </p:tav>
                                      </p:tavLst>
                                    </p:anim>
                                    <p:anim calcmode="lin" valueType="num">
                                      <p:cBhvr additive="base">
                                        <p:cTn id="63" dur="500" fill="hold"/>
                                        <p:tgtEl>
                                          <p:spTgt spid="26"/>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27"/>
                                        </p:tgtEl>
                                        <p:attrNameLst>
                                          <p:attrName>style.visibility</p:attrName>
                                        </p:attrNameLst>
                                      </p:cBhvr>
                                      <p:to>
                                        <p:strVal val="visible"/>
                                      </p:to>
                                    </p:set>
                                    <p:anim calcmode="lin" valueType="num">
                                      <p:cBhvr additive="base">
                                        <p:cTn id="66" dur="500" fill="hold"/>
                                        <p:tgtEl>
                                          <p:spTgt spid="27"/>
                                        </p:tgtEl>
                                        <p:attrNameLst>
                                          <p:attrName>ppt_x</p:attrName>
                                        </p:attrNameLst>
                                      </p:cBhvr>
                                      <p:tavLst>
                                        <p:tav tm="0">
                                          <p:val>
                                            <p:strVal val="#ppt_x"/>
                                          </p:val>
                                        </p:tav>
                                        <p:tav tm="100000">
                                          <p:val>
                                            <p:strVal val="#ppt_x"/>
                                          </p:val>
                                        </p:tav>
                                      </p:tavLst>
                                    </p:anim>
                                    <p:anim calcmode="lin" valueType="num">
                                      <p:cBhvr additive="base">
                                        <p:cTn id="67" dur="500" fill="hold"/>
                                        <p:tgtEl>
                                          <p:spTgt spid="27"/>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 calcmode="lin" valueType="num">
                                      <p:cBhvr additive="base">
                                        <p:cTn id="70" dur="500" fill="hold"/>
                                        <p:tgtEl>
                                          <p:spTgt spid="28"/>
                                        </p:tgtEl>
                                        <p:attrNameLst>
                                          <p:attrName>ppt_x</p:attrName>
                                        </p:attrNameLst>
                                      </p:cBhvr>
                                      <p:tavLst>
                                        <p:tav tm="0">
                                          <p:val>
                                            <p:strVal val="#ppt_x"/>
                                          </p:val>
                                        </p:tav>
                                        <p:tav tm="100000">
                                          <p:val>
                                            <p:strVal val="#ppt_x"/>
                                          </p:val>
                                        </p:tav>
                                      </p:tavLst>
                                    </p:anim>
                                    <p:anim calcmode="lin" valueType="num">
                                      <p:cBhvr additive="base">
                                        <p:cTn id="71" dur="500" fill="hold"/>
                                        <p:tgtEl>
                                          <p:spTgt spid="28"/>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additive="base">
                                        <p:cTn id="74" dur="500" fill="hold"/>
                                        <p:tgtEl>
                                          <p:spTgt spid="29"/>
                                        </p:tgtEl>
                                        <p:attrNameLst>
                                          <p:attrName>ppt_x</p:attrName>
                                        </p:attrNameLst>
                                      </p:cBhvr>
                                      <p:tavLst>
                                        <p:tav tm="0">
                                          <p:val>
                                            <p:strVal val="#ppt_x"/>
                                          </p:val>
                                        </p:tav>
                                        <p:tav tm="100000">
                                          <p:val>
                                            <p:strVal val="#ppt_x"/>
                                          </p:val>
                                        </p:tav>
                                      </p:tavLst>
                                    </p:anim>
                                    <p:anim calcmode="lin" valueType="num">
                                      <p:cBhvr additive="base">
                                        <p:cTn id="75" dur="500" fill="hold"/>
                                        <p:tgtEl>
                                          <p:spTgt spid="29"/>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30"/>
                                        </p:tgtEl>
                                        <p:attrNameLst>
                                          <p:attrName>style.visibility</p:attrName>
                                        </p:attrNameLst>
                                      </p:cBhvr>
                                      <p:to>
                                        <p:strVal val="visible"/>
                                      </p:to>
                                    </p:set>
                                    <p:anim calcmode="lin" valueType="num">
                                      <p:cBhvr additive="base">
                                        <p:cTn id="78" dur="500" fill="hold"/>
                                        <p:tgtEl>
                                          <p:spTgt spid="30"/>
                                        </p:tgtEl>
                                        <p:attrNameLst>
                                          <p:attrName>ppt_x</p:attrName>
                                        </p:attrNameLst>
                                      </p:cBhvr>
                                      <p:tavLst>
                                        <p:tav tm="0">
                                          <p:val>
                                            <p:strVal val="#ppt_x"/>
                                          </p:val>
                                        </p:tav>
                                        <p:tav tm="100000">
                                          <p:val>
                                            <p:strVal val="#ppt_x"/>
                                          </p:val>
                                        </p:tav>
                                      </p:tavLst>
                                    </p:anim>
                                    <p:anim calcmode="lin" valueType="num">
                                      <p:cBhvr additive="base">
                                        <p:cTn id="79" dur="500" fill="hold"/>
                                        <p:tgtEl>
                                          <p:spTgt spid="30"/>
                                        </p:tgtEl>
                                        <p:attrNameLst>
                                          <p:attrName>ppt_y</p:attrName>
                                        </p:attrNameLst>
                                      </p:cBhvr>
                                      <p:tavLst>
                                        <p:tav tm="0">
                                          <p:val>
                                            <p:strVal val="1+#ppt_h/2"/>
                                          </p:val>
                                        </p:tav>
                                        <p:tav tm="100000">
                                          <p:val>
                                            <p:strVal val="#ppt_y"/>
                                          </p:val>
                                        </p:tav>
                                      </p:tavLst>
                                    </p:anim>
                                  </p:childTnLst>
                                </p:cTn>
                              </p:par>
                              <p:par>
                                <p:cTn id="80" presetID="2" presetClass="entr" presetSubtype="4" fill="hold"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additive="base">
                                        <p:cTn id="82" dur="500" fill="hold"/>
                                        <p:tgtEl>
                                          <p:spTgt spid="31"/>
                                        </p:tgtEl>
                                        <p:attrNameLst>
                                          <p:attrName>ppt_x</p:attrName>
                                        </p:attrNameLst>
                                      </p:cBhvr>
                                      <p:tavLst>
                                        <p:tav tm="0">
                                          <p:val>
                                            <p:strVal val="#ppt_x"/>
                                          </p:val>
                                        </p:tav>
                                        <p:tav tm="100000">
                                          <p:val>
                                            <p:strVal val="#ppt_x"/>
                                          </p:val>
                                        </p:tav>
                                      </p:tavLst>
                                    </p:anim>
                                    <p:anim calcmode="lin" valueType="num">
                                      <p:cBhvr additive="base">
                                        <p:cTn id="83" dur="500" fill="hold"/>
                                        <p:tgtEl>
                                          <p:spTgt spid="31"/>
                                        </p:tgtEl>
                                        <p:attrNameLst>
                                          <p:attrName>ppt_y</p:attrName>
                                        </p:attrNameLst>
                                      </p:cBhvr>
                                      <p:tavLst>
                                        <p:tav tm="0">
                                          <p:val>
                                            <p:strVal val="1+#ppt_h/2"/>
                                          </p:val>
                                        </p:tav>
                                        <p:tav tm="100000">
                                          <p:val>
                                            <p:strVal val="#ppt_y"/>
                                          </p:val>
                                        </p:tav>
                                      </p:tavLst>
                                    </p:anim>
                                  </p:childTnLst>
                                </p:cTn>
                              </p:par>
                              <p:par>
                                <p:cTn id="84" presetID="2" presetClass="entr" presetSubtype="4" fill="hold" nodeType="withEffect">
                                  <p:stCondLst>
                                    <p:cond delay="0"/>
                                  </p:stCondLst>
                                  <p:childTnLst>
                                    <p:set>
                                      <p:cBhvr>
                                        <p:cTn id="85" dur="1" fill="hold">
                                          <p:stCondLst>
                                            <p:cond delay="0"/>
                                          </p:stCondLst>
                                        </p:cTn>
                                        <p:tgtEl>
                                          <p:spTgt spid="32"/>
                                        </p:tgtEl>
                                        <p:attrNameLst>
                                          <p:attrName>style.visibility</p:attrName>
                                        </p:attrNameLst>
                                      </p:cBhvr>
                                      <p:to>
                                        <p:strVal val="visible"/>
                                      </p:to>
                                    </p:set>
                                    <p:anim calcmode="lin" valueType="num">
                                      <p:cBhvr additive="base">
                                        <p:cTn id="86" dur="500" fill="hold"/>
                                        <p:tgtEl>
                                          <p:spTgt spid="32"/>
                                        </p:tgtEl>
                                        <p:attrNameLst>
                                          <p:attrName>ppt_x</p:attrName>
                                        </p:attrNameLst>
                                      </p:cBhvr>
                                      <p:tavLst>
                                        <p:tav tm="0">
                                          <p:val>
                                            <p:strVal val="#ppt_x"/>
                                          </p:val>
                                        </p:tav>
                                        <p:tav tm="100000">
                                          <p:val>
                                            <p:strVal val="#ppt_x"/>
                                          </p:val>
                                        </p:tav>
                                      </p:tavLst>
                                    </p:anim>
                                    <p:anim calcmode="lin" valueType="num">
                                      <p:cBhvr additive="base">
                                        <p:cTn id="87"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457200" y="285750"/>
            <a:ext cx="8686800" cy="8382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pt-BR" sz="3600" cap="all" noProof="0" dirty="0" smtClean="0">
                <a:solidFill>
                  <a:schemeClr val="tx2"/>
                </a:solidFill>
                <a:effectLst>
                  <a:reflection blurRad="12700" stA="48000" endA="300" endPos="55000" dir="5400000" sy="-90000" algn="bl" rotWithShape="0"/>
                </a:effectLst>
                <a:latin typeface="+mj-lt"/>
                <a:ea typeface="+mj-ea"/>
                <a:cs typeface="+mj-cs"/>
              </a:rPr>
              <a:t>MODIFICAÇÕES SUGERIDAS PELO CLIENTE</a:t>
            </a:r>
            <a:endParaRPr kumimoji="0" lang="pt-BR"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pic>
        <p:nvPicPr>
          <p:cNvPr id="2052" name="Picture 4" descr="http://www.cin.ufpe.br/~aebc/v1.jpg"/>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1285852" y="1285860"/>
            <a:ext cx="7000924" cy="5187381"/>
          </a:xfrm>
          <a:prstGeom prst="rect">
            <a:avLst/>
          </a:prstGeom>
          <a:noFill/>
        </p:spPr>
      </p:pic>
      <p:pic>
        <p:nvPicPr>
          <p:cNvPr id="2054" name="Picture 6" descr="http://www.cin.ufpe.br/~aebc/v2.jpg"/>
          <p:cNvPicPr>
            <a:picLocks noChangeAspect="1" noChangeArrowheads="1"/>
          </p:cNvPicPr>
          <p:nvPr/>
        </p:nvPicPr>
        <p:blipFill>
          <a:blip r:embed="rId3" cstate="print"/>
          <a:srcRect/>
          <a:stretch>
            <a:fillRect/>
          </a:stretch>
        </p:blipFill>
        <p:spPr bwMode="auto">
          <a:xfrm>
            <a:off x="1285852" y="1285860"/>
            <a:ext cx="7000924" cy="521497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12" fill="hold" nodeType="clickEffect">
                                  <p:stCondLst>
                                    <p:cond delay="0"/>
                                  </p:stCondLst>
                                  <p:childTnLst>
                                    <p:set>
                                      <p:cBhvr>
                                        <p:cTn id="10" dur="1" fill="hold">
                                          <p:stCondLst>
                                            <p:cond delay="0"/>
                                          </p:stCondLst>
                                        </p:cTn>
                                        <p:tgtEl>
                                          <p:spTgt spid="2054"/>
                                        </p:tgtEl>
                                        <p:attrNameLst>
                                          <p:attrName>style.visibility</p:attrName>
                                        </p:attrNameLst>
                                      </p:cBhvr>
                                      <p:to>
                                        <p:strVal val="visible"/>
                                      </p:to>
                                    </p:set>
                                    <p:animEffect transition="in" filter="strips(downLeft)">
                                      <p:cBhvr>
                                        <p:cTn id="11"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457200" y="285750"/>
            <a:ext cx="8686800" cy="8382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pt-BR" sz="3600" cap="all" dirty="0" smtClean="0">
                <a:solidFill>
                  <a:schemeClr val="tx2"/>
                </a:solidFill>
                <a:effectLst>
                  <a:reflection blurRad="12700" stA="48000" endA="300" endPos="55000" dir="5400000" sy="-90000" algn="bl" rotWithShape="0"/>
                </a:effectLst>
                <a:latin typeface="+mj-lt"/>
                <a:ea typeface="+mj-ea"/>
                <a:cs typeface="+mj-cs"/>
              </a:rPr>
              <a:t>MODELO DE NEGÓCIOS</a:t>
            </a:r>
            <a:endParaRPr kumimoji="0" lang="pt-BR"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pic>
        <p:nvPicPr>
          <p:cNvPr id="4" name="Imagem 3" descr="pusio-scientifictux-18246.png"/>
          <p:cNvPicPr>
            <a:picLocks noChangeAspect="1"/>
          </p:cNvPicPr>
          <p:nvPr/>
        </p:nvPicPr>
        <p:blipFill>
          <a:blip r:embed="rId2" cstate="print"/>
          <a:srcRect/>
          <a:stretch>
            <a:fillRect/>
          </a:stretch>
        </p:blipFill>
        <p:spPr bwMode="auto">
          <a:xfrm>
            <a:off x="1214414" y="3214686"/>
            <a:ext cx="1298594" cy="1572288"/>
          </a:xfrm>
          <a:prstGeom prst="rect">
            <a:avLst/>
          </a:prstGeom>
          <a:noFill/>
          <a:ln w="9525">
            <a:noFill/>
            <a:miter lim="800000"/>
            <a:headEnd/>
            <a:tailEnd/>
          </a:ln>
        </p:spPr>
      </p:pic>
      <p:sp>
        <p:nvSpPr>
          <p:cNvPr id="5" name="CaixaDeTexto 4"/>
          <p:cNvSpPr txBox="1"/>
          <p:nvPr/>
        </p:nvSpPr>
        <p:spPr>
          <a:xfrm>
            <a:off x="571472" y="1500174"/>
            <a:ext cx="6429420" cy="984885"/>
          </a:xfrm>
          <a:prstGeom prst="rect">
            <a:avLst/>
          </a:prstGeom>
          <a:noFill/>
        </p:spPr>
        <p:txBody>
          <a:bodyPr wrap="square" rtlCol="0">
            <a:spAutoFit/>
          </a:bodyPr>
          <a:lstStyle/>
          <a:p>
            <a:pPr>
              <a:buFontTx/>
              <a:buChar char="-"/>
            </a:pPr>
            <a:r>
              <a:rPr lang="pt-BR" dirty="0" smtClean="0"/>
              <a:t>  </a:t>
            </a:r>
            <a:r>
              <a:rPr lang="pt-BR" sz="2000" b="1" dirty="0" smtClean="0"/>
              <a:t>Sistema pré-pago por cadeia</a:t>
            </a:r>
          </a:p>
          <a:p>
            <a:endParaRPr lang="pt-BR" sz="2000" b="1" dirty="0" smtClean="0"/>
          </a:p>
          <a:p>
            <a:pPr>
              <a:buFontTx/>
              <a:buChar char="-"/>
            </a:pPr>
            <a:r>
              <a:rPr lang="pt-BR" dirty="0" smtClean="0"/>
              <a:t>  </a:t>
            </a:r>
            <a:r>
              <a:rPr lang="pt-BR" b="1" dirty="0" smtClean="0"/>
              <a:t>Valor a ser cobrado depende do tamanho da cadeia</a:t>
            </a:r>
            <a:endParaRPr lang="pt-BR" dirty="0"/>
          </a:p>
        </p:txBody>
      </p:sp>
      <p:pic>
        <p:nvPicPr>
          <p:cNvPr id="6" name="Imagem 5" descr="tux-einstein.png"/>
          <p:cNvPicPr>
            <a:picLocks noChangeAspect="1"/>
          </p:cNvPicPr>
          <p:nvPr/>
        </p:nvPicPr>
        <p:blipFill>
          <a:blip r:embed="rId2" cstate="print">
            <a:duotone>
              <a:prstClr val="black"/>
              <a:schemeClr val="accent2">
                <a:tint val="45000"/>
                <a:satMod val="400000"/>
              </a:schemeClr>
            </a:duotone>
          </a:blip>
          <a:stretch>
            <a:fillRect/>
          </a:stretch>
        </p:blipFill>
        <p:spPr>
          <a:xfrm>
            <a:off x="4786314" y="2786058"/>
            <a:ext cx="1500198" cy="1814526"/>
          </a:xfrm>
          <a:prstGeom prst="rect">
            <a:avLst/>
          </a:prstGeom>
        </p:spPr>
      </p:pic>
      <p:pic>
        <p:nvPicPr>
          <p:cNvPr id="7" name="Imagem 6" descr="tux-einstein.png"/>
          <p:cNvPicPr>
            <a:picLocks noChangeAspect="1"/>
          </p:cNvPicPr>
          <p:nvPr/>
        </p:nvPicPr>
        <p:blipFill>
          <a:blip r:embed="rId2" cstate="print">
            <a:duotone>
              <a:prstClr val="black"/>
              <a:schemeClr val="accent3">
                <a:tint val="45000"/>
                <a:satMod val="400000"/>
              </a:schemeClr>
            </a:duotone>
          </a:blip>
          <a:stretch>
            <a:fillRect/>
          </a:stretch>
        </p:blipFill>
        <p:spPr>
          <a:xfrm>
            <a:off x="4502250" y="3775306"/>
            <a:ext cx="855568" cy="1034830"/>
          </a:xfrm>
          <a:prstGeom prst="rect">
            <a:avLst/>
          </a:prstGeom>
          <a:noFill/>
        </p:spPr>
      </p:pic>
      <p:pic>
        <p:nvPicPr>
          <p:cNvPr id="8" name="Imagem 7" descr="tux-einstein.png"/>
          <p:cNvPicPr>
            <a:picLocks noChangeAspect="1"/>
          </p:cNvPicPr>
          <p:nvPr/>
        </p:nvPicPr>
        <p:blipFill>
          <a:blip r:embed="rId2" cstate="print">
            <a:duotone>
              <a:prstClr val="black"/>
              <a:schemeClr val="accent5">
                <a:tint val="45000"/>
                <a:satMod val="400000"/>
              </a:schemeClr>
            </a:duotone>
          </a:blip>
          <a:stretch>
            <a:fillRect/>
          </a:stretch>
        </p:blipFill>
        <p:spPr>
          <a:xfrm>
            <a:off x="4643438" y="4036118"/>
            <a:ext cx="874499" cy="1057728"/>
          </a:xfrm>
          <a:prstGeom prst="rect">
            <a:avLst/>
          </a:prstGeom>
        </p:spPr>
      </p:pic>
      <p:pic>
        <p:nvPicPr>
          <p:cNvPr id="9" name="Imagem 8" descr="tux-einstein.png"/>
          <p:cNvPicPr>
            <a:picLocks noChangeAspect="1"/>
          </p:cNvPicPr>
          <p:nvPr/>
        </p:nvPicPr>
        <p:blipFill>
          <a:blip r:embed="rId2" cstate="print">
            <a:duotone>
              <a:prstClr val="black"/>
              <a:schemeClr val="accent1">
                <a:tint val="45000"/>
                <a:satMod val="400000"/>
              </a:schemeClr>
            </a:duotone>
          </a:blip>
          <a:stretch>
            <a:fillRect/>
          </a:stretch>
        </p:blipFill>
        <p:spPr>
          <a:xfrm>
            <a:off x="4857752" y="4250432"/>
            <a:ext cx="874499" cy="1057728"/>
          </a:xfrm>
          <a:prstGeom prst="rect">
            <a:avLst/>
          </a:prstGeom>
        </p:spPr>
      </p:pic>
      <p:pic>
        <p:nvPicPr>
          <p:cNvPr id="16" name="Imagem 15" descr="logotipo ufpe.bmp"/>
          <p:cNvPicPr>
            <a:picLocks noChangeAspect="1"/>
          </p:cNvPicPr>
          <p:nvPr/>
        </p:nvPicPr>
        <p:blipFill>
          <a:blip r:embed="rId3" cstate="print"/>
          <a:stretch>
            <a:fillRect/>
          </a:stretch>
        </p:blipFill>
        <p:spPr>
          <a:xfrm>
            <a:off x="6500826" y="3034033"/>
            <a:ext cx="563129" cy="816846"/>
          </a:xfrm>
          <a:prstGeom prst="rect">
            <a:avLst/>
          </a:prstGeom>
        </p:spPr>
      </p:pic>
      <p:pic>
        <p:nvPicPr>
          <p:cNvPr id="12" name="Imagem 11" descr="logo_cnpq.png"/>
          <p:cNvPicPr>
            <a:picLocks noChangeAspect="1"/>
          </p:cNvPicPr>
          <p:nvPr/>
        </p:nvPicPr>
        <p:blipFill>
          <a:blip r:embed="rId4" cstate="print"/>
          <a:srcRect/>
          <a:stretch>
            <a:fillRect/>
          </a:stretch>
        </p:blipFill>
        <p:spPr bwMode="auto">
          <a:xfrm>
            <a:off x="6929454" y="3487678"/>
            <a:ext cx="851035" cy="469963"/>
          </a:xfrm>
          <a:prstGeom prst="rect">
            <a:avLst/>
          </a:prstGeom>
          <a:noFill/>
          <a:ln w="9525">
            <a:noFill/>
            <a:miter lim="800000"/>
            <a:headEnd/>
            <a:tailEnd/>
          </a:ln>
        </p:spPr>
      </p:pic>
      <p:pic>
        <p:nvPicPr>
          <p:cNvPr id="15" name="Imagem 14" descr="120px-Bayer_AG.svg.png"/>
          <p:cNvPicPr>
            <a:picLocks noChangeAspect="1"/>
          </p:cNvPicPr>
          <p:nvPr/>
        </p:nvPicPr>
        <p:blipFill>
          <a:blip r:embed="rId5" cstate="print">
            <a:lum bright="-26000" contrast="46000"/>
          </a:blip>
          <a:srcRect/>
          <a:stretch>
            <a:fillRect/>
          </a:stretch>
        </p:blipFill>
        <p:spPr bwMode="auto">
          <a:xfrm>
            <a:off x="6429388" y="3811660"/>
            <a:ext cx="640711" cy="646047"/>
          </a:xfrm>
          <a:prstGeom prst="rect">
            <a:avLst/>
          </a:prstGeom>
          <a:noFill/>
          <a:ln w="9525">
            <a:noFill/>
            <a:miter lim="800000"/>
            <a:headEnd/>
            <a:tailEnd/>
          </a:ln>
        </p:spPr>
      </p:pic>
      <p:sp>
        <p:nvSpPr>
          <p:cNvPr id="17" name="CaixaDeTexto 16"/>
          <p:cNvSpPr txBox="1"/>
          <p:nvPr/>
        </p:nvSpPr>
        <p:spPr>
          <a:xfrm>
            <a:off x="642910" y="4857760"/>
            <a:ext cx="2786082" cy="369332"/>
          </a:xfrm>
          <a:prstGeom prst="rect">
            <a:avLst/>
          </a:prstGeom>
          <a:noFill/>
        </p:spPr>
        <p:txBody>
          <a:bodyPr wrap="square" rtlCol="0">
            <a:spAutoFit/>
          </a:bodyPr>
          <a:lstStyle/>
          <a:p>
            <a:r>
              <a:rPr lang="pt-BR" dirty="0" smtClean="0"/>
              <a:t>Pesquisador</a:t>
            </a:r>
            <a:r>
              <a:rPr lang="pt-BR" sz="1600" dirty="0" smtClean="0"/>
              <a:t> </a:t>
            </a:r>
            <a:r>
              <a:rPr lang="pt-BR" dirty="0" smtClean="0"/>
              <a:t>individual</a:t>
            </a:r>
            <a:endParaRPr lang="pt-BR" dirty="0"/>
          </a:p>
        </p:txBody>
      </p:sp>
      <p:sp>
        <p:nvSpPr>
          <p:cNvPr id="18" name="CaixaDeTexto 17"/>
          <p:cNvSpPr txBox="1"/>
          <p:nvPr/>
        </p:nvSpPr>
        <p:spPr>
          <a:xfrm>
            <a:off x="6000728" y="4714884"/>
            <a:ext cx="3143272" cy="369332"/>
          </a:xfrm>
          <a:prstGeom prst="rect">
            <a:avLst/>
          </a:prstGeom>
          <a:noFill/>
        </p:spPr>
        <p:txBody>
          <a:bodyPr wrap="square" rtlCol="0">
            <a:spAutoFit/>
          </a:bodyPr>
          <a:lstStyle/>
          <a:p>
            <a:r>
              <a:rPr lang="pt-BR" dirty="0" smtClean="0"/>
              <a:t>Instituições e empresas</a:t>
            </a:r>
            <a:endParaRPr lang="pt-BR" dirty="0"/>
          </a:p>
        </p:txBody>
      </p:sp>
      <p:pic>
        <p:nvPicPr>
          <p:cNvPr id="19" name="Picture 2"/>
          <p:cNvPicPr>
            <a:picLocks noChangeAspect="1" noChangeArrowheads="1"/>
          </p:cNvPicPr>
          <p:nvPr/>
        </p:nvPicPr>
        <p:blipFill>
          <a:blip r:embed="rId6" cstate="print"/>
          <a:srcRect/>
          <a:stretch>
            <a:fillRect/>
          </a:stretch>
        </p:blipFill>
        <p:spPr bwMode="auto">
          <a:xfrm>
            <a:off x="5929322" y="1285860"/>
            <a:ext cx="785818" cy="677430"/>
          </a:xfrm>
          <a:prstGeom prst="rect">
            <a:avLst/>
          </a:prstGeom>
          <a:noFill/>
          <a:ln w="9525">
            <a:noFill/>
            <a:miter lim="800000"/>
            <a:headEnd/>
            <a:tailEnd/>
          </a:ln>
          <a:effectLst/>
        </p:spPr>
      </p:pic>
      <p:pic>
        <p:nvPicPr>
          <p:cNvPr id="1028" name="Picture 4"/>
          <p:cNvPicPr>
            <a:picLocks noChangeAspect="1" noChangeArrowheads="1"/>
          </p:cNvPicPr>
          <p:nvPr/>
        </p:nvPicPr>
        <p:blipFill>
          <a:blip r:embed="rId7" cstate="print">
            <a:clrChange>
              <a:clrFrom>
                <a:srgbClr val="000000"/>
              </a:clrFrom>
              <a:clrTo>
                <a:srgbClr val="000000">
                  <a:alpha val="0"/>
                </a:srgbClr>
              </a:clrTo>
            </a:clrChange>
          </a:blip>
          <a:srcRect/>
          <a:stretch>
            <a:fillRect/>
          </a:stretch>
        </p:blipFill>
        <p:spPr bwMode="auto">
          <a:xfrm>
            <a:off x="5072066" y="1357298"/>
            <a:ext cx="642922" cy="642922"/>
          </a:xfrm>
          <a:prstGeom prst="rect">
            <a:avLst/>
          </a:prstGeom>
          <a:noFill/>
          <a:ln w="9525">
            <a:noFill/>
            <a:miter lim="800000"/>
            <a:headEnd/>
            <a:tailEnd/>
          </a:ln>
        </p:spPr>
      </p:pic>
      <p:pic>
        <p:nvPicPr>
          <p:cNvPr id="1029" name="Picture 5"/>
          <p:cNvPicPr>
            <a:picLocks noChangeAspect="1" noChangeArrowheads="1"/>
          </p:cNvPicPr>
          <p:nvPr/>
        </p:nvPicPr>
        <p:blipFill>
          <a:blip r:embed="rId8" cstate="print"/>
          <a:srcRect/>
          <a:stretch>
            <a:fillRect/>
          </a:stretch>
        </p:blipFill>
        <p:spPr bwMode="auto">
          <a:xfrm>
            <a:off x="6858016" y="1357298"/>
            <a:ext cx="1076342" cy="64411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Cronograma 2º Release</a:t>
            </a:r>
            <a:endParaRPr lang="pt-BR" dirty="0"/>
          </a:p>
        </p:txBody>
      </p:sp>
      <p:graphicFrame>
        <p:nvGraphicFramePr>
          <p:cNvPr id="12" name="Espaço Reservado para Conteúdo 11"/>
          <p:cNvGraphicFramePr>
            <a:graphicFrameLocks noGrp="1"/>
          </p:cNvGraphicFramePr>
          <p:nvPr>
            <p:ph idx="1"/>
          </p:nvPr>
        </p:nvGraphicFramePr>
        <p:xfrm>
          <a:off x="785786" y="1643048"/>
          <a:ext cx="7286676" cy="4643472"/>
        </p:xfrm>
        <a:graphic>
          <a:graphicData uri="http://schemas.openxmlformats.org/drawingml/2006/table">
            <a:tbl>
              <a:tblPr/>
              <a:tblGrid>
                <a:gridCol w="2614146"/>
                <a:gridCol w="4672530"/>
              </a:tblGrid>
              <a:tr h="439506">
                <a:tc>
                  <a:txBody>
                    <a:bodyPr/>
                    <a:lstStyle/>
                    <a:p>
                      <a:pPr algn="l" fontAlgn="t"/>
                      <a:r>
                        <a:rPr lang="pt-BR" sz="1100" b="1" i="0" u="none" strike="noStrike" dirty="0">
                          <a:solidFill>
                            <a:srgbClr val="000000"/>
                          </a:solidFill>
                          <a:latin typeface="Calibri"/>
                        </a:rPr>
                        <a:t>Data </a:t>
                      </a:r>
                    </a:p>
                  </a:txBody>
                  <a:tcPr marL="4286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a:txBody>
                    <a:bodyPr/>
                    <a:lstStyle/>
                    <a:p>
                      <a:pPr algn="l" fontAlgn="t"/>
                      <a:r>
                        <a:rPr lang="pt-BR" sz="1100" b="1" i="0" u="none" strike="noStrike">
                          <a:solidFill>
                            <a:srgbClr val="000000"/>
                          </a:solidFill>
                          <a:latin typeface="Calibri"/>
                        </a:rPr>
                        <a:t>Atividade </a:t>
                      </a:r>
                    </a:p>
                  </a:txBody>
                  <a:tcPr marL="4286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r>
              <a:tr h="420396">
                <a:tc>
                  <a:txBody>
                    <a:bodyPr/>
                    <a:lstStyle/>
                    <a:p>
                      <a:pPr algn="l" fontAlgn="t"/>
                      <a:r>
                        <a:rPr lang="pt-BR" sz="1100" b="0" i="0" u="none" strike="noStrike" dirty="0" smtClean="0">
                          <a:solidFill>
                            <a:srgbClr val="000000"/>
                          </a:solidFill>
                          <a:latin typeface="Calibri"/>
                        </a:rPr>
                        <a:t>28/</a:t>
                      </a:r>
                      <a:r>
                        <a:rPr lang="pt-BR" sz="1100" b="0" i="0" u="none" strike="noStrike" dirty="0" err="1" smtClean="0">
                          <a:solidFill>
                            <a:srgbClr val="000000"/>
                          </a:solidFill>
                          <a:latin typeface="Calibri"/>
                        </a:rPr>
                        <a:t>nov</a:t>
                      </a:r>
                      <a:endParaRPr lang="pt-BR" sz="1100" b="0" i="0" u="none" strike="noStrike" dirty="0">
                        <a:solidFill>
                          <a:srgbClr val="000000"/>
                        </a:solidFill>
                        <a:latin typeface="Calibri"/>
                      </a:endParaRPr>
                    </a:p>
                  </a:txBody>
                  <a:tcPr marL="4286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9C3"/>
                    </a:solidFill>
                  </a:tcPr>
                </a:tc>
                <a:tc>
                  <a:txBody>
                    <a:bodyPr/>
                    <a:lstStyle/>
                    <a:p>
                      <a:pPr algn="l" fontAlgn="t"/>
                      <a:r>
                        <a:rPr lang="pt-BR" sz="1100" b="0" i="0" u="none" strike="noStrike">
                          <a:solidFill>
                            <a:srgbClr val="000000"/>
                          </a:solidFill>
                          <a:latin typeface="Calibri"/>
                        </a:rPr>
                        <a:t>Defesa do segundo release</a:t>
                      </a:r>
                    </a:p>
                  </a:txBody>
                  <a:tcPr marL="4286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9C3"/>
                    </a:solidFill>
                  </a:tcPr>
                </a:tc>
              </a:tr>
              <a:tr h="515941">
                <a:tc>
                  <a:txBody>
                    <a:bodyPr/>
                    <a:lstStyle/>
                    <a:p>
                      <a:pPr algn="l" fontAlgn="t"/>
                      <a:r>
                        <a:rPr lang="pt-BR" sz="1100" b="0" i="0" u="none" strike="noStrike" dirty="0" smtClean="0">
                          <a:solidFill>
                            <a:srgbClr val="000000"/>
                          </a:solidFill>
                          <a:latin typeface="Calibri"/>
                        </a:rPr>
                        <a:t>28/</a:t>
                      </a:r>
                      <a:r>
                        <a:rPr lang="pt-BR" sz="1100" b="0" i="0" u="none" strike="noStrike" dirty="0" err="1" smtClean="0">
                          <a:solidFill>
                            <a:srgbClr val="000000"/>
                          </a:solidFill>
                          <a:latin typeface="Calibri"/>
                        </a:rPr>
                        <a:t>nov</a:t>
                      </a:r>
                      <a:endParaRPr lang="pt-BR" sz="1100" b="0" i="0" u="none" strike="noStrike" dirty="0">
                        <a:solidFill>
                          <a:srgbClr val="000000"/>
                        </a:solidFill>
                        <a:latin typeface="Calibri"/>
                      </a:endParaRPr>
                    </a:p>
                  </a:txBody>
                  <a:tcPr marL="4286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9C3"/>
                    </a:solidFill>
                  </a:tcPr>
                </a:tc>
                <a:tc>
                  <a:txBody>
                    <a:bodyPr/>
                    <a:lstStyle/>
                    <a:p>
                      <a:pPr algn="l" fontAlgn="t"/>
                      <a:r>
                        <a:rPr lang="pt-BR" sz="1100" b="0" i="0" u="none" strike="noStrike">
                          <a:solidFill>
                            <a:srgbClr val="000000"/>
                          </a:solidFill>
                          <a:latin typeface="Calibri"/>
                        </a:rPr>
                        <a:t>Definição e início da quarta sprint</a:t>
                      </a:r>
                    </a:p>
                  </a:txBody>
                  <a:tcPr marL="4286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9C3"/>
                    </a:solidFill>
                  </a:tcPr>
                </a:tc>
              </a:tr>
              <a:tr h="401288">
                <a:tc>
                  <a:txBody>
                    <a:bodyPr/>
                    <a:lstStyle/>
                    <a:p>
                      <a:pPr algn="l" fontAlgn="t"/>
                      <a:r>
                        <a:rPr lang="pt-BR" sz="1100" b="0" i="0" u="none" strike="noStrike">
                          <a:solidFill>
                            <a:srgbClr val="000000"/>
                          </a:solidFill>
                          <a:latin typeface="Calibri"/>
                        </a:rPr>
                        <a:t>18/nov</a:t>
                      </a:r>
                    </a:p>
                  </a:txBody>
                  <a:tcPr marL="4286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9C3"/>
                    </a:solidFill>
                  </a:tcPr>
                </a:tc>
                <a:tc>
                  <a:txBody>
                    <a:bodyPr/>
                    <a:lstStyle/>
                    <a:p>
                      <a:pPr algn="l" fontAlgn="t"/>
                      <a:r>
                        <a:rPr lang="pt-BR" sz="1100" b="0" i="0" u="none" strike="noStrike">
                          <a:solidFill>
                            <a:srgbClr val="000000"/>
                          </a:solidFill>
                          <a:latin typeface="Calibri"/>
                        </a:rPr>
                        <a:t>Status report 2.1</a:t>
                      </a:r>
                    </a:p>
                  </a:txBody>
                  <a:tcPr marL="4286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9C3"/>
                    </a:solidFill>
                  </a:tcPr>
                </a:tc>
              </a:tr>
              <a:tr h="401288">
                <a:tc>
                  <a:txBody>
                    <a:bodyPr/>
                    <a:lstStyle/>
                    <a:p>
                      <a:pPr algn="l" fontAlgn="t"/>
                      <a:r>
                        <a:rPr lang="pt-BR" sz="1100" b="0" i="0" u="none" strike="noStrike">
                          <a:solidFill>
                            <a:srgbClr val="000000"/>
                          </a:solidFill>
                          <a:latin typeface="Calibri"/>
                        </a:rPr>
                        <a:t>18/nov</a:t>
                      </a:r>
                    </a:p>
                  </a:txBody>
                  <a:tcPr marL="4286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9C3"/>
                    </a:solidFill>
                  </a:tcPr>
                </a:tc>
                <a:tc>
                  <a:txBody>
                    <a:bodyPr/>
                    <a:lstStyle/>
                    <a:p>
                      <a:pPr algn="l" fontAlgn="t"/>
                      <a:r>
                        <a:rPr lang="pt-BR" sz="1100" b="0" i="0" u="none" strike="noStrike">
                          <a:solidFill>
                            <a:srgbClr val="000000"/>
                          </a:solidFill>
                          <a:latin typeface="Calibri"/>
                        </a:rPr>
                        <a:t>Término da quarta sprint</a:t>
                      </a:r>
                    </a:p>
                  </a:txBody>
                  <a:tcPr marL="4286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9C3"/>
                    </a:solidFill>
                  </a:tcPr>
                </a:tc>
              </a:tr>
              <a:tr h="401288">
                <a:tc>
                  <a:txBody>
                    <a:bodyPr/>
                    <a:lstStyle/>
                    <a:p>
                      <a:pPr algn="l" fontAlgn="t"/>
                      <a:r>
                        <a:rPr lang="pt-BR" sz="1100" b="0" i="0" u="none" strike="noStrike">
                          <a:solidFill>
                            <a:srgbClr val="000000"/>
                          </a:solidFill>
                          <a:latin typeface="Calibri"/>
                        </a:rPr>
                        <a:t>19/nov</a:t>
                      </a:r>
                    </a:p>
                  </a:txBody>
                  <a:tcPr marL="4286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9C3"/>
                    </a:solidFill>
                  </a:tcPr>
                </a:tc>
                <a:tc>
                  <a:txBody>
                    <a:bodyPr/>
                    <a:lstStyle/>
                    <a:p>
                      <a:pPr algn="l" fontAlgn="t"/>
                      <a:r>
                        <a:rPr lang="pt-BR" sz="1100" b="0" i="0" u="none" strike="noStrike">
                          <a:solidFill>
                            <a:srgbClr val="000000"/>
                          </a:solidFill>
                          <a:latin typeface="Calibri"/>
                        </a:rPr>
                        <a:t>Início de período para ajustes e testes</a:t>
                      </a:r>
                    </a:p>
                  </a:txBody>
                  <a:tcPr marL="4286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9C3"/>
                    </a:solidFill>
                  </a:tcPr>
                </a:tc>
              </a:tr>
              <a:tr h="783466">
                <a:tc>
                  <a:txBody>
                    <a:bodyPr/>
                    <a:lstStyle/>
                    <a:p>
                      <a:pPr algn="l" fontAlgn="t"/>
                      <a:r>
                        <a:rPr lang="pt-BR" sz="1100" b="0" i="0" u="none" strike="noStrike">
                          <a:solidFill>
                            <a:srgbClr val="000000"/>
                          </a:solidFill>
                          <a:latin typeface="Calibri"/>
                        </a:rPr>
                        <a:t>30/nov</a:t>
                      </a:r>
                    </a:p>
                  </a:txBody>
                  <a:tcPr marL="4286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9C3"/>
                    </a:solidFill>
                  </a:tcPr>
                </a:tc>
                <a:tc>
                  <a:txBody>
                    <a:bodyPr/>
                    <a:lstStyle/>
                    <a:p>
                      <a:pPr algn="l" fontAlgn="t"/>
                      <a:r>
                        <a:rPr lang="pt-BR" sz="1100" b="0" i="0" u="none" strike="noStrike">
                          <a:solidFill>
                            <a:srgbClr val="000000"/>
                          </a:solidFill>
                          <a:latin typeface="Calibri"/>
                        </a:rPr>
                        <a:t>Término do período para ajustes e testes</a:t>
                      </a:r>
                    </a:p>
                  </a:txBody>
                  <a:tcPr marL="4286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9C3"/>
                    </a:solidFill>
                  </a:tcPr>
                </a:tc>
              </a:tr>
              <a:tr h="401288">
                <a:tc>
                  <a:txBody>
                    <a:bodyPr/>
                    <a:lstStyle/>
                    <a:p>
                      <a:pPr algn="l" fontAlgn="t"/>
                      <a:r>
                        <a:rPr lang="pt-BR" sz="1100" b="0" i="0" u="none" strike="noStrike">
                          <a:solidFill>
                            <a:srgbClr val="000000"/>
                          </a:solidFill>
                          <a:latin typeface="Calibri"/>
                        </a:rPr>
                        <a:t>2/dez</a:t>
                      </a:r>
                    </a:p>
                  </a:txBody>
                  <a:tcPr marL="4286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9C3"/>
                    </a:solidFill>
                  </a:tcPr>
                </a:tc>
                <a:tc>
                  <a:txBody>
                    <a:bodyPr/>
                    <a:lstStyle/>
                    <a:p>
                      <a:pPr algn="l" fontAlgn="t"/>
                      <a:r>
                        <a:rPr lang="pt-BR" sz="1100" b="0" i="0" u="none" strike="noStrike">
                          <a:solidFill>
                            <a:srgbClr val="000000"/>
                          </a:solidFill>
                          <a:latin typeface="Calibri"/>
                        </a:rPr>
                        <a:t>Release 2</a:t>
                      </a:r>
                    </a:p>
                  </a:txBody>
                  <a:tcPr marL="4286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9C3"/>
                    </a:solidFill>
                  </a:tcPr>
                </a:tc>
              </a:tr>
              <a:tr h="401288">
                <a:tc>
                  <a:txBody>
                    <a:bodyPr/>
                    <a:lstStyle/>
                    <a:p>
                      <a:pPr algn="l" fontAlgn="t"/>
                      <a:r>
                        <a:rPr lang="pt-BR" sz="1100" b="0" i="0" u="none" strike="noStrike">
                          <a:solidFill>
                            <a:srgbClr val="000000"/>
                          </a:solidFill>
                          <a:latin typeface="Calibri"/>
                        </a:rPr>
                        <a:t>4/dez</a:t>
                      </a:r>
                    </a:p>
                  </a:txBody>
                  <a:tcPr marL="4286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9C3"/>
                    </a:solidFill>
                  </a:tcPr>
                </a:tc>
                <a:tc>
                  <a:txBody>
                    <a:bodyPr/>
                    <a:lstStyle/>
                    <a:p>
                      <a:pPr algn="l" fontAlgn="t"/>
                      <a:r>
                        <a:rPr lang="pt-BR" sz="1100" b="0" i="0" u="none" strike="noStrike">
                          <a:solidFill>
                            <a:srgbClr val="000000"/>
                          </a:solidFill>
                          <a:latin typeface="Calibri"/>
                        </a:rPr>
                        <a:t>Lançamento do Produto</a:t>
                      </a:r>
                    </a:p>
                  </a:txBody>
                  <a:tcPr marL="4286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9C3"/>
                    </a:solidFill>
                  </a:tcPr>
                </a:tc>
              </a:tr>
              <a:tr h="477723">
                <a:tc>
                  <a:txBody>
                    <a:bodyPr/>
                    <a:lstStyle/>
                    <a:p>
                      <a:pPr algn="l" fontAlgn="t"/>
                      <a:r>
                        <a:rPr lang="pt-BR" sz="1100" b="0" i="0" u="none" strike="noStrike" dirty="0">
                          <a:solidFill>
                            <a:srgbClr val="000000"/>
                          </a:solidFill>
                          <a:latin typeface="Calibri"/>
                        </a:rPr>
                        <a:t>7/dez</a:t>
                      </a:r>
                    </a:p>
                  </a:txBody>
                  <a:tcPr marL="4286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9C3"/>
                    </a:solidFill>
                  </a:tcPr>
                </a:tc>
                <a:tc>
                  <a:txBody>
                    <a:bodyPr/>
                    <a:lstStyle/>
                    <a:p>
                      <a:pPr algn="l" fontAlgn="t"/>
                      <a:r>
                        <a:rPr lang="pt-BR" sz="1100" b="0" i="0" u="none" strike="noStrike" dirty="0">
                          <a:solidFill>
                            <a:srgbClr val="000000"/>
                          </a:solidFill>
                          <a:latin typeface="Calibri"/>
                        </a:rPr>
                        <a:t>Feira</a:t>
                      </a:r>
                    </a:p>
                  </a:txBody>
                  <a:tcPr marL="4286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9C3"/>
                    </a:solidFill>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 QUE TEMOS PRONTO:</a:t>
            </a:r>
            <a:endParaRPr lang="pt-BR" dirty="0"/>
          </a:p>
        </p:txBody>
      </p:sp>
      <p:sp>
        <p:nvSpPr>
          <p:cNvPr id="3" name="Espaço Reservado para Conteúdo 2"/>
          <p:cNvSpPr>
            <a:spLocks noGrp="1"/>
          </p:cNvSpPr>
          <p:nvPr>
            <p:ph idx="1"/>
          </p:nvPr>
        </p:nvSpPr>
        <p:spPr/>
        <p:txBody>
          <a:bodyPr/>
          <a:lstStyle/>
          <a:p>
            <a:r>
              <a:rPr lang="pt-BR" dirty="0" smtClean="0"/>
              <a:t>Armazenamento das Configurações padrões</a:t>
            </a:r>
          </a:p>
          <a:p>
            <a:r>
              <a:rPr lang="pt-BR" dirty="0" smtClean="0"/>
              <a:t>Banco de Dados Privado</a:t>
            </a:r>
          </a:p>
          <a:p>
            <a:r>
              <a:rPr lang="pt-BR" dirty="0" smtClean="0"/>
              <a:t> O módulo do </a:t>
            </a:r>
            <a:r>
              <a:rPr lang="pt-BR" dirty="0" err="1" smtClean="0"/>
              <a:t>Smith-Watterman</a:t>
            </a:r>
            <a:r>
              <a:rPr lang="pt-BR" dirty="0" smtClean="0"/>
              <a:t> </a:t>
            </a:r>
          </a:p>
          <a:p>
            <a:r>
              <a:rPr lang="pt-BR" dirty="0" smtClean="0"/>
              <a:t>Versão Trial </a:t>
            </a:r>
          </a:p>
          <a:p>
            <a:pPr lvl="1"/>
            <a:r>
              <a:rPr lang="pt-BR" dirty="0" smtClean="0"/>
              <a:t>Analisar se é necessário</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 que precisa ser feito:</a:t>
            </a:r>
            <a:endParaRPr lang="pt-BR" dirty="0"/>
          </a:p>
        </p:txBody>
      </p:sp>
      <p:sp>
        <p:nvSpPr>
          <p:cNvPr id="3" name="Espaço Reservado para Conteúdo 2"/>
          <p:cNvSpPr>
            <a:spLocks noGrp="1"/>
          </p:cNvSpPr>
          <p:nvPr>
            <p:ph idx="1"/>
          </p:nvPr>
        </p:nvSpPr>
        <p:spPr/>
        <p:txBody>
          <a:bodyPr/>
          <a:lstStyle/>
          <a:p>
            <a:r>
              <a:rPr lang="pt-BR" dirty="0" smtClean="0"/>
              <a:t>Banco de dados mundial </a:t>
            </a:r>
            <a:r>
              <a:rPr lang="pt-BR" dirty="0" err="1" smtClean="0"/>
              <a:t>vs</a:t>
            </a:r>
            <a:r>
              <a:rPr lang="pt-BR" dirty="0" smtClean="0"/>
              <a:t> banco de dados privado </a:t>
            </a:r>
          </a:p>
          <a:p>
            <a:r>
              <a:rPr lang="pt-BR" dirty="0" smtClean="0"/>
              <a:t>Relatórios com a necessidade do usuário </a:t>
            </a:r>
          </a:p>
          <a:p>
            <a:r>
              <a:rPr lang="pt-BR" dirty="0" smtClean="0"/>
              <a:t>Comunicação FPGA&lt;-&gt;PC </a:t>
            </a:r>
          </a:p>
          <a:p>
            <a:r>
              <a:rPr lang="pt-BR" dirty="0" smtClean="0"/>
              <a:t>Atualização automática do BD Mundial</a:t>
            </a:r>
          </a:p>
          <a:p>
            <a:endParaRPr lang="pt-BR" dirty="0" smtClean="0"/>
          </a:p>
          <a:p>
            <a:r>
              <a:rPr lang="pt-BR" dirty="0" smtClean="0"/>
              <a:t>Integrar os módulos</a:t>
            </a:r>
            <a:br>
              <a:rPr lang="pt-BR" dirty="0" smtClean="0"/>
            </a:br>
            <a:endParaRPr lang="pt-B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Grupo de HARDWARE</a:t>
            </a:r>
            <a:endParaRPr lang="pt-BR" dirty="0"/>
          </a:p>
        </p:txBody>
      </p:sp>
      <p:sp>
        <p:nvSpPr>
          <p:cNvPr id="3" name="Espaço Reservado para Conteúdo 2"/>
          <p:cNvSpPr>
            <a:spLocks noGrp="1"/>
          </p:cNvSpPr>
          <p:nvPr>
            <p:ph idx="1"/>
          </p:nvPr>
        </p:nvSpPr>
        <p:spPr/>
        <p:txBody>
          <a:bodyPr/>
          <a:lstStyle/>
          <a:p>
            <a:r>
              <a:rPr lang="pt-BR" dirty="0" smtClean="0"/>
              <a:t>Bernardo: controle dos elementos de comparação</a:t>
            </a:r>
          </a:p>
          <a:p>
            <a:r>
              <a:rPr lang="pt-BR" dirty="0" smtClean="0"/>
              <a:t>Pedro: </a:t>
            </a:r>
            <a:r>
              <a:rPr lang="pt-BR" dirty="0" smtClean="0"/>
              <a:t>sistema de </a:t>
            </a:r>
            <a:r>
              <a:rPr lang="pt-BR" dirty="0" err="1" smtClean="0"/>
              <a:t>backtrack</a:t>
            </a:r>
            <a:r>
              <a:rPr lang="pt-BR" dirty="0" smtClean="0"/>
              <a:t> que retorna as strings de comparação</a:t>
            </a:r>
          </a:p>
          <a:p>
            <a:r>
              <a:rPr lang="pt-BR" dirty="0" smtClean="0"/>
              <a:t>Diogo, Camila e Leyla: </a:t>
            </a:r>
            <a:r>
              <a:rPr lang="pt-BR" dirty="0" smtClean="0"/>
              <a:t>interface do modulo de comparação com o Avalon (para comunicar com o </a:t>
            </a:r>
            <a:r>
              <a:rPr lang="pt-BR" dirty="0" err="1" smtClean="0"/>
              <a:t>ucLinux</a:t>
            </a:r>
            <a:r>
              <a:rPr lang="pt-BR" dirty="0" smtClean="0"/>
              <a:t>)</a:t>
            </a:r>
          </a:p>
          <a:p>
            <a:r>
              <a:rPr lang="pt-BR" dirty="0" smtClean="0"/>
              <a:t>Thiago L., Thiago H., André : </a:t>
            </a:r>
            <a:r>
              <a:rPr lang="pt-BR" dirty="0" smtClean="0"/>
              <a:t>comunicação PC-&gt;FPGA </a:t>
            </a:r>
            <a:r>
              <a:rPr lang="pt-BR" dirty="0" smtClean="0"/>
              <a:t> </a:t>
            </a:r>
            <a:r>
              <a:rPr lang="pt-BR" dirty="0" smtClean="0"/>
              <a:t>e implementar o servidor (BD e agregados)</a:t>
            </a:r>
            <a:endParaRPr lang="pt-BR" dirty="0" smtClean="0"/>
          </a:p>
          <a:p>
            <a:endParaRPr lang="pt-B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Grupo de </a:t>
            </a:r>
            <a:r>
              <a:rPr lang="pt-BR" dirty="0" err="1" smtClean="0"/>
              <a:t>uSABILIDADE</a:t>
            </a:r>
            <a:endParaRPr lang="pt-BR" dirty="0"/>
          </a:p>
        </p:txBody>
      </p:sp>
      <p:sp>
        <p:nvSpPr>
          <p:cNvPr id="3" name="Espaço Reservado para Conteúdo 2"/>
          <p:cNvSpPr>
            <a:spLocks noGrp="1"/>
          </p:cNvSpPr>
          <p:nvPr>
            <p:ph idx="1"/>
          </p:nvPr>
        </p:nvSpPr>
        <p:spPr/>
        <p:txBody>
          <a:bodyPr/>
          <a:lstStyle/>
          <a:p>
            <a:r>
              <a:rPr lang="pt-BR" dirty="0" smtClean="0"/>
              <a:t>Pesquisar sobre </a:t>
            </a:r>
            <a:r>
              <a:rPr lang="pt-BR" dirty="0" err="1" smtClean="0"/>
              <a:t>socket</a:t>
            </a:r>
            <a:r>
              <a:rPr lang="pt-BR" dirty="0" smtClean="0"/>
              <a:t> em PHP ou procurar uma forma de PHP conectar com C/C++</a:t>
            </a:r>
          </a:p>
          <a:p>
            <a:r>
              <a:rPr lang="pt-BR" dirty="0" smtClean="0"/>
              <a:t>Consertar todas as conexões do site </a:t>
            </a:r>
          </a:p>
          <a:p>
            <a:r>
              <a:rPr lang="pt-BR" dirty="0" smtClean="0"/>
              <a:t>Terminar a interface com a criação das janelas internas no HTML usando </a:t>
            </a:r>
            <a:r>
              <a:rPr lang="pt-BR" dirty="0" err="1" smtClean="0"/>
              <a:t>Jquery</a:t>
            </a:r>
            <a:r>
              <a:rPr lang="pt-BR" dirty="0" smtClean="0"/>
              <a:t> </a:t>
            </a:r>
          </a:p>
          <a:p>
            <a:r>
              <a:rPr lang="pt-BR" dirty="0" smtClean="0"/>
              <a:t>Criar as </a:t>
            </a:r>
            <a:r>
              <a:rPr lang="pt-BR" dirty="0" err="1" smtClean="0"/>
              <a:t>tags</a:t>
            </a:r>
            <a:r>
              <a:rPr lang="pt-BR" dirty="0" smtClean="0"/>
              <a:t> dinâmicas para a visualização das cadeias usando o </a:t>
            </a:r>
            <a:r>
              <a:rPr lang="pt-BR" dirty="0" err="1" smtClean="0"/>
              <a:t>JQuery</a:t>
            </a:r>
            <a:r>
              <a:rPr lang="pt-BR" dirty="0" smtClean="0"/>
              <a:t> para ser dinâmico </a:t>
            </a:r>
            <a:br>
              <a:rPr lang="pt-BR" dirty="0" smtClean="0"/>
            </a:br>
            <a:r>
              <a:rPr lang="pt-BR" dirty="0" smtClean="0"/>
              <a:t/>
            </a:r>
            <a:br>
              <a:rPr lang="pt-BR" dirty="0" smtClean="0"/>
            </a:br>
            <a:r>
              <a:rPr lang="pt-BR" dirty="0" smtClean="0"/>
              <a:t/>
            </a:r>
            <a:br>
              <a:rPr lang="pt-BR" dirty="0" smtClean="0"/>
            </a:br>
            <a:r>
              <a:rPr lang="pt-BR" dirty="0" smtClean="0"/>
              <a:t> </a:t>
            </a:r>
            <a:br>
              <a:rPr lang="pt-BR" dirty="0" smtClean="0"/>
            </a:br>
            <a:endParaRPr lang="pt-B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4714875" y="1357313"/>
            <a:ext cx="3286125" cy="2119312"/>
          </a:xfrm>
          <a:prstGeom prst="rect">
            <a:avLst/>
          </a:prstGeom>
          <a:noFill/>
          <a:ln w="9525">
            <a:noFill/>
            <a:miter lim="800000"/>
            <a:headEnd/>
            <a:tailEnd/>
          </a:ln>
        </p:spPr>
      </p:pic>
      <p:pic>
        <p:nvPicPr>
          <p:cNvPr id="8" name="Imagem 7" descr="olhos.jpg"/>
          <p:cNvPicPr>
            <a:picLocks noChangeAspect="1"/>
          </p:cNvPicPr>
          <p:nvPr/>
        </p:nvPicPr>
        <p:blipFill>
          <a:blip r:embed="rId4" cstate="print"/>
          <a:srcRect/>
          <a:stretch>
            <a:fillRect/>
          </a:stretch>
        </p:blipFill>
        <p:spPr bwMode="auto">
          <a:xfrm>
            <a:off x="4857750" y="3929063"/>
            <a:ext cx="2333625" cy="2608262"/>
          </a:xfrm>
          <a:prstGeom prst="rect">
            <a:avLst/>
          </a:prstGeom>
          <a:noFill/>
          <a:ln w="9525">
            <a:noFill/>
            <a:miter lim="800000"/>
            <a:headEnd/>
            <a:tailEnd/>
          </a:ln>
        </p:spPr>
      </p:pic>
      <p:pic>
        <p:nvPicPr>
          <p:cNvPr id="11" name="Picture 1"/>
          <p:cNvPicPr>
            <a:picLocks noChangeAspect="1" noChangeArrowheads="1"/>
          </p:cNvPicPr>
          <p:nvPr/>
        </p:nvPicPr>
        <p:blipFill>
          <a:blip r:embed="rId5" cstate="print">
            <a:clrChange>
              <a:clrFrom>
                <a:srgbClr val="000000"/>
              </a:clrFrom>
              <a:clrTo>
                <a:srgbClr val="000000">
                  <a:alpha val="0"/>
                </a:srgbClr>
              </a:clrTo>
            </a:clrChange>
          </a:blip>
          <a:srcRect r="48077"/>
          <a:stretch>
            <a:fillRect/>
          </a:stretch>
        </p:blipFill>
        <p:spPr bwMode="auto">
          <a:xfrm>
            <a:off x="571500" y="2071688"/>
            <a:ext cx="2643188" cy="4111625"/>
          </a:xfrm>
          <a:prstGeom prst="rect">
            <a:avLst/>
          </a:prstGeom>
          <a:noFill/>
          <a:ln w="9525">
            <a:noFill/>
            <a:miter lim="800000"/>
            <a:headEnd/>
            <a:tailEnd/>
          </a:ln>
        </p:spPr>
      </p:pic>
      <p:sp>
        <p:nvSpPr>
          <p:cNvPr id="16" name="Retângulo 15"/>
          <p:cNvSpPr/>
          <p:nvPr/>
        </p:nvSpPr>
        <p:spPr>
          <a:xfrm>
            <a:off x="2500298" y="2928934"/>
            <a:ext cx="453971" cy="923330"/>
          </a:xfrm>
          <a:prstGeom prst="rect">
            <a:avLst/>
          </a:prstGeom>
          <a:noFill/>
        </p:spPr>
        <p:txBody>
          <a:bodyPr wrap="none">
            <a:spAutoFit/>
          </a:bodyPr>
          <a:lstStyle/>
          <a:p>
            <a:pPr algn="ctr">
              <a:defRPr/>
            </a:pPr>
            <a:r>
              <a:rPr lang="pt-B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a:t>
            </a:r>
          </a:p>
        </p:txBody>
      </p:sp>
      <p:sp>
        <p:nvSpPr>
          <p:cNvPr id="17" name="Retângulo 16"/>
          <p:cNvSpPr/>
          <p:nvPr/>
        </p:nvSpPr>
        <p:spPr>
          <a:xfrm>
            <a:off x="2000232" y="4286256"/>
            <a:ext cx="453971" cy="923330"/>
          </a:xfrm>
          <a:prstGeom prst="rect">
            <a:avLst/>
          </a:prstGeom>
          <a:noFill/>
        </p:spPr>
        <p:txBody>
          <a:bodyPr>
            <a:spAutoFit/>
          </a:bodyPr>
          <a:lstStyle/>
          <a:p>
            <a:pPr algn="ctr">
              <a:defRPr/>
            </a:pPr>
            <a:r>
              <a:rPr lang="pt-B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a:t>
            </a:r>
          </a:p>
        </p:txBody>
      </p:sp>
      <p:cxnSp>
        <p:nvCxnSpPr>
          <p:cNvPr id="19" name="Conector de seta reta 18"/>
          <p:cNvCxnSpPr/>
          <p:nvPr/>
        </p:nvCxnSpPr>
        <p:spPr>
          <a:xfrm flipV="1">
            <a:off x="3000364" y="2500306"/>
            <a:ext cx="1285884" cy="857256"/>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21" name="Conector de seta reta 20"/>
          <p:cNvCxnSpPr/>
          <p:nvPr/>
        </p:nvCxnSpPr>
        <p:spPr>
          <a:xfrm>
            <a:off x="2714612" y="4786322"/>
            <a:ext cx="1714512" cy="285752"/>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10" name="Título 1"/>
          <p:cNvSpPr txBox="1">
            <a:spLocks/>
          </p:cNvSpPr>
          <p:nvPr/>
        </p:nvSpPr>
        <p:spPr>
          <a:xfrm>
            <a:off x="304800" y="457200"/>
            <a:ext cx="8686800" cy="838200"/>
          </a:xfrm>
          <a:prstGeom prst="rect">
            <a:avLst/>
          </a:prstGeom>
        </p:spPr>
        <p:txBody>
          <a:bodyPr>
            <a:normAutofit/>
          </a:bodyPr>
          <a:lstStyle/>
          <a:p>
            <a:pPr fontAlgn="auto">
              <a:spcAft>
                <a:spcPts val="0"/>
              </a:spcAft>
              <a:defRPr/>
            </a:pPr>
            <a:r>
              <a:rPr lang="pt-BR" sz="3600" cap="all" dirty="0" smtClean="0">
                <a:solidFill>
                  <a:schemeClr val="tx2"/>
                </a:solidFill>
                <a:effectLst>
                  <a:reflection blurRad="12700" stA="48000" endA="300" endPos="55000" dir="5400000" sy="-90000" algn="bl" rotWithShape="0"/>
                </a:effectLst>
                <a:latin typeface="+mj-lt"/>
                <a:ea typeface="+mj-ea"/>
                <a:cs typeface="+mj-cs"/>
              </a:rPr>
              <a:t>GENES</a:t>
            </a:r>
            <a:endParaRPr lang="pt-BR" sz="3600" cap="all" dirty="0">
              <a:solidFill>
                <a:schemeClr val="tx2"/>
              </a:solidFill>
              <a:effectLst>
                <a:reflection blurRad="12700" stA="48000" endA="300" endPos="55000" dir="5400000" sy="-90000" algn="bl" rotWithShape="0"/>
              </a:effectLst>
              <a:latin typeface="+mj-lt"/>
              <a:ea typeface="+mj-ea"/>
              <a:cs typeface="+mj-cs"/>
            </a:endParaRPr>
          </a:p>
        </p:txBody>
      </p:sp>
      <p:sp>
        <p:nvSpPr>
          <p:cNvPr id="12" name="CaixaDeTexto 11"/>
          <p:cNvSpPr txBox="1"/>
          <p:nvPr/>
        </p:nvSpPr>
        <p:spPr>
          <a:xfrm>
            <a:off x="428596" y="2214554"/>
            <a:ext cx="1285884" cy="523220"/>
          </a:xfrm>
          <a:prstGeom prst="rect">
            <a:avLst/>
          </a:prstGeom>
          <a:noFill/>
        </p:spPr>
        <p:txBody>
          <a:bodyPr wrap="square" rtlCol="0">
            <a:spAutoFit/>
          </a:bodyPr>
          <a:lstStyle/>
          <a:p>
            <a:r>
              <a:rPr lang="pt-BR" sz="2800" cap="all" dirty="0">
                <a:solidFill>
                  <a:schemeClr val="tx2"/>
                </a:solidFill>
                <a:effectLst>
                  <a:reflection blurRad="12700" stA="48000" endA="300" endPos="55000" dir="5400000" sy="-90000" algn="bl" rotWithShape="0"/>
                </a:effectLst>
                <a:latin typeface="+mj-lt"/>
                <a:ea typeface="+mj-ea"/>
                <a:cs typeface="+mj-cs"/>
              </a:rPr>
              <a:t>DNA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2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Grupo de </a:t>
            </a:r>
            <a:r>
              <a:rPr lang="pt-BR" dirty="0" err="1" smtClean="0"/>
              <a:t>uSABILIDADE</a:t>
            </a:r>
            <a:endParaRPr lang="pt-BR" dirty="0"/>
          </a:p>
        </p:txBody>
      </p:sp>
      <p:sp>
        <p:nvSpPr>
          <p:cNvPr id="3" name="Espaço Reservado para Conteúdo 2"/>
          <p:cNvSpPr>
            <a:spLocks noGrp="1"/>
          </p:cNvSpPr>
          <p:nvPr>
            <p:ph idx="1"/>
          </p:nvPr>
        </p:nvSpPr>
        <p:spPr/>
        <p:txBody>
          <a:bodyPr/>
          <a:lstStyle/>
          <a:p>
            <a:r>
              <a:rPr lang="pt-BR" dirty="0" smtClean="0"/>
              <a:t>Melhorar o código e imagens para dar mais velocidade ao site</a:t>
            </a:r>
          </a:p>
          <a:p>
            <a:r>
              <a:rPr lang="pt-BR" dirty="0" smtClean="0"/>
              <a:t>Criar o visual da tabela de resultados junto com o cliente </a:t>
            </a:r>
          </a:p>
          <a:p>
            <a:r>
              <a:rPr lang="pt-BR" dirty="0" smtClean="0"/>
              <a:t>Definir a maneira certa de estruturar o BD para atender as requisições do cliente </a:t>
            </a:r>
            <a:br>
              <a:rPr lang="pt-BR" dirty="0" smtClean="0"/>
            </a:br>
            <a:r>
              <a:rPr lang="pt-BR" dirty="0" smtClean="0"/>
              <a:t> </a:t>
            </a:r>
            <a:br>
              <a:rPr lang="pt-BR" dirty="0" smtClean="0"/>
            </a:br>
            <a:endParaRPr lang="pt-B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457200"/>
            <a:ext cx="8686800" cy="838200"/>
          </a:xfrm>
        </p:spPr>
        <p:txBody>
          <a:bodyPr/>
          <a:lstStyle/>
          <a:p>
            <a:pPr eaLnBrk="1" fontAlgn="auto" hangingPunct="1">
              <a:spcAft>
                <a:spcPts val="0"/>
              </a:spcAft>
              <a:defRPr/>
            </a:pPr>
            <a:r>
              <a:rPr lang="pt-BR" dirty="0" smtClean="0"/>
              <a:t>dúvidas</a:t>
            </a:r>
            <a:endParaRPr lang="pt-BR" dirty="0"/>
          </a:p>
        </p:txBody>
      </p:sp>
      <p:pic>
        <p:nvPicPr>
          <p:cNvPr id="65539" name="Picture 5" descr="\\cin01\scratch_povqs$\projetao\interrogacao_azul.png"/>
          <p:cNvPicPr>
            <a:picLocks noChangeAspect="1" noChangeArrowheads="1"/>
          </p:cNvPicPr>
          <p:nvPr/>
        </p:nvPicPr>
        <p:blipFill>
          <a:blip r:embed="rId3" cstate="print"/>
          <a:srcRect/>
          <a:stretch>
            <a:fillRect/>
          </a:stretch>
        </p:blipFill>
        <p:spPr bwMode="auto">
          <a:xfrm>
            <a:off x="3214688" y="1785938"/>
            <a:ext cx="2616200" cy="4344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214414" y="2643182"/>
            <a:ext cx="7000923" cy="1092607"/>
          </a:xfrm>
          <a:prstGeom prst="rect">
            <a:avLst/>
          </a:prstGeom>
          <a:noFill/>
        </p:spPr>
        <p:txBody>
          <a:bodyPr wrap="square" lIns="91440" tIns="45720" rIns="91440" bIns="45720">
            <a:spAutoFit/>
          </a:bodyPr>
          <a:lstStyle/>
          <a:p>
            <a:pPr algn="ctr"/>
            <a:r>
              <a:rPr lang="pt-BR" sz="65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OBRIGADO!</a:t>
            </a:r>
            <a:endParaRPr lang="pt-BR" sz="65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câncer de mama.jpg"/>
          <p:cNvPicPr>
            <a:picLocks noChangeAspect="1"/>
          </p:cNvPicPr>
          <p:nvPr/>
        </p:nvPicPr>
        <p:blipFill>
          <a:blip r:embed="rId3" cstate="print"/>
          <a:srcRect/>
          <a:stretch>
            <a:fillRect/>
          </a:stretch>
        </p:blipFill>
        <p:spPr bwMode="auto">
          <a:xfrm>
            <a:off x="500034" y="2071678"/>
            <a:ext cx="3786242" cy="3371666"/>
          </a:xfrm>
          <a:prstGeom prst="rect">
            <a:avLst/>
          </a:prstGeom>
          <a:noFill/>
          <a:ln w="9525">
            <a:noFill/>
            <a:miter lim="800000"/>
            <a:headEnd/>
            <a:tailEnd/>
          </a:ln>
        </p:spPr>
      </p:pic>
      <p:sp>
        <p:nvSpPr>
          <p:cNvPr id="8" name="Título 1"/>
          <p:cNvSpPr txBox="1">
            <a:spLocks/>
          </p:cNvSpPr>
          <p:nvPr/>
        </p:nvSpPr>
        <p:spPr>
          <a:xfrm>
            <a:off x="304800" y="457200"/>
            <a:ext cx="8686800" cy="838200"/>
          </a:xfrm>
          <a:prstGeom prst="rect">
            <a:avLst/>
          </a:prstGeom>
        </p:spPr>
        <p:txBody>
          <a:bodyPr>
            <a:normAutofit/>
          </a:bodyPr>
          <a:lstStyle/>
          <a:p>
            <a:pPr fontAlgn="auto">
              <a:spcAft>
                <a:spcPts val="0"/>
              </a:spcAft>
              <a:defRPr/>
            </a:pPr>
            <a:r>
              <a:rPr lang="pt-PT" sz="3600" cap="all" dirty="0">
                <a:solidFill>
                  <a:schemeClr val="tx2"/>
                </a:solidFill>
                <a:effectLst>
                  <a:reflection blurRad="12700" stA="48000" endA="300" endPos="55000" dir="5400000" sy="-90000" algn="bl" rotWithShape="0"/>
                </a:effectLst>
                <a:latin typeface="+mj-lt"/>
                <a:ea typeface="+mj-ea"/>
                <a:cs typeface="+mj-cs"/>
              </a:rPr>
              <a:t>NECESSIDADE DA PESQUISA GENÉTICA</a:t>
            </a:r>
            <a:endParaRPr lang="pt-BR" sz="3600" cap="all" dirty="0">
              <a:solidFill>
                <a:schemeClr val="tx2"/>
              </a:solidFill>
              <a:effectLst>
                <a:reflection blurRad="12700" stA="48000" endA="300" endPos="55000" dir="5400000" sy="-90000" algn="bl" rotWithShape="0"/>
              </a:effectLst>
              <a:latin typeface="+mj-lt"/>
              <a:ea typeface="+mj-ea"/>
              <a:cs typeface="+mj-cs"/>
            </a:endParaRPr>
          </a:p>
        </p:txBody>
      </p:sp>
      <p:pic>
        <p:nvPicPr>
          <p:cNvPr id="1026" name="Picture 2"/>
          <p:cNvPicPr>
            <a:picLocks noChangeAspect="1" noChangeArrowheads="1"/>
          </p:cNvPicPr>
          <p:nvPr/>
        </p:nvPicPr>
        <p:blipFill>
          <a:blip r:embed="rId4" cstate="print"/>
          <a:srcRect/>
          <a:stretch>
            <a:fillRect/>
          </a:stretch>
        </p:blipFill>
        <p:spPr bwMode="auto">
          <a:xfrm>
            <a:off x="4643438" y="2143116"/>
            <a:ext cx="4170876" cy="3286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pt-BR" dirty="0" smtClean="0"/>
              <a:t>Exemplo : diabetes </a:t>
            </a:r>
            <a:endParaRPr lang="pt-BR" dirty="0"/>
          </a:p>
        </p:txBody>
      </p:sp>
      <p:pic>
        <p:nvPicPr>
          <p:cNvPr id="4" name="Espaço Reservado para Conteúdo 3" descr="diabetes.jpg"/>
          <p:cNvPicPr>
            <a:picLocks noGrp="1" noChangeAspect="1"/>
          </p:cNvPicPr>
          <p:nvPr>
            <p:ph idx="1"/>
          </p:nvPr>
        </p:nvPicPr>
        <p:blipFill>
          <a:blip r:embed="rId3" cstate="print"/>
          <a:stretch>
            <a:fillRect/>
          </a:stretch>
        </p:blipFill>
        <p:spPr>
          <a:xfrm>
            <a:off x="6072198" y="1857364"/>
            <a:ext cx="2500330" cy="3336039"/>
          </a:xfrm>
          <a:effectLst>
            <a:softEdge rad="112500"/>
          </a:effectLst>
        </p:spPr>
      </p:pic>
      <p:pic>
        <p:nvPicPr>
          <p:cNvPr id="5" name="Imagem 4" descr="dna_logo.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rot="2747236">
            <a:off x="791369" y="2556353"/>
            <a:ext cx="454025" cy="1004887"/>
          </a:xfrm>
          <a:prstGeom prst="rect">
            <a:avLst/>
          </a:prstGeom>
          <a:noFill/>
          <a:ln w="9525">
            <a:noFill/>
            <a:miter lim="800000"/>
            <a:headEnd/>
            <a:tailEnd/>
          </a:ln>
        </p:spPr>
      </p:pic>
      <p:sp>
        <p:nvSpPr>
          <p:cNvPr id="6" name="CaixaDeTexto 5"/>
          <p:cNvSpPr txBox="1"/>
          <p:nvPr/>
        </p:nvSpPr>
        <p:spPr>
          <a:xfrm>
            <a:off x="0" y="3876264"/>
            <a:ext cx="1928826" cy="338554"/>
          </a:xfrm>
          <a:prstGeom prst="rect">
            <a:avLst/>
          </a:prstGeom>
          <a:noFill/>
        </p:spPr>
        <p:txBody>
          <a:bodyPr>
            <a:spAutoFit/>
          </a:bodyPr>
          <a:lstStyle/>
          <a:p>
            <a:pPr algn="ctr" eaLnBrk="0" hangingPunct="0">
              <a:defRPr/>
            </a:pPr>
            <a:r>
              <a:rPr lang="pt-BR" sz="1600" cap="all" dirty="0" smtClean="0">
                <a:solidFill>
                  <a:schemeClr val="tx2"/>
                </a:solidFill>
                <a:effectLst/>
                <a:latin typeface="+mj-lt"/>
                <a:ea typeface="+mj-ea"/>
                <a:cs typeface="+mj-cs"/>
              </a:rPr>
              <a:t>Gene</a:t>
            </a:r>
            <a:endParaRPr lang="pt-BR" sz="1600" cap="all" dirty="0">
              <a:solidFill>
                <a:schemeClr val="tx2"/>
              </a:solidFill>
              <a:effectLst/>
              <a:latin typeface="+mj-lt"/>
              <a:ea typeface="+mj-ea"/>
              <a:cs typeface="+mj-cs"/>
            </a:endParaRPr>
          </a:p>
        </p:txBody>
      </p:sp>
      <p:sp>
        <p:nvSpPr>
          <p:cNvPr id="7" name="Mais 6"/>
          <p:cNvSpPr/>
          <p:nvPr/>
        </p:nvSpPr>
        <p:spPr>
          <a:xfrm>
            <a:off x="1928813" y="2857500"/>
            <a:ext cx="657225" cy="94297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pic>
        <p:nvPicPr>
          <p:cNvPr id="1029" name="Picture 5"/>
          <p:cNvPicPr>
            <a:picLocks noChangeAspect="1" noChangeArrowheads="1"/>
          </p:cNvPicPr>
          <p:nvPr/>
        </p:nvPicPr>
        <p:blipFill>
          <a:blip r:embed="rId5" cstate="print"/>
          <a:srcRect/>
          <a:stretch>
            <a:fillRect/>
          </a:stretch>
        </p:blipFill>
        <p:spPr bwMode="auto">
          <a:xfrm>
            <a:off x="2928926" y="2143116"/>
            <a:ext cx="1810196" cy="2571768"/>
          </a:xfrm>
          <a:prstGeom prst="ellipse">
            <a:avLst/>
          </a:prstGeom>
          <a:ln>
            <a:noFill/>
          </a:ln>
          <a:effectLst>
            <a:softEdge rad="112500"/>
          </a:effectLst>
        </p:spPr>
      </p:pic>
      <p:sp>
        <p:nvSpPr>
          <p:cNvPr id="12" name="Igual 11"/>
          <p:cNvSpPr/>
          <p:nvPr/>
        </p:nvSpPr>
        <p:spPr>
          <a:xfrm>
            <a:off x="4929188" y="3000375"/>
            <a:ext cx="714375" cy="64293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problema</a:t>
            </a:r>
            <a:endParaRPr lang="pt-BR" dirty="0"/>
          </a:p>
        </p:txBody>
      </p:sp>
      <p:sp>
        <p:nvSpPr>
          <p:cNvPr id="4" name="CaixaDeTexto 3"/>
          <p:cNvSpPr txBox="1"/>
          <p:nvPr/>
        </p:nvSpPr>
        <p:spPr>
          <a:xfrm>
            <a:off x="1928794" y="2468682"/>
            <a:ext cx="4714908" cy="1754326"/>
          </a:xfrm>
          <a:prstGeom prst="rect">
            <a:avLst/>
          </a:prstGeom>
          <a:noFill/>
        </p:spPr>
        <p:txBody>
          <a:bodyPr wrap="square" rtlCol="0">
            <a:spAutoFit/>
            <a:scene3d>
              <a:camera prst="orthographicFront"/>
              <a:lightRig rig="flat" dir="tl">
                <a:rot lat="0" lon="0" rev="6600000"/>
              </a:lightRig>
            </a:scene3d>
            <a:sp3d extrusionH="25400" contourW="8890">
              <a:bevelT w="38100" h="31750" prst="softRound"/>
              <a:contourClr>
                <a:schemeClr val="accent2">
                  <a:shade val="75000"/>
                </a:schemeClr>
              </a:contourClr>
            </a:sp3d>
          </a:bodyPr>
          <a:lstStyle/>
          <a:p>
            <a:pPr algn="ctr"/>
            <a:r>
              <a:rPr lang="pt-BR"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Arial" charset="0"/>
                <a:cs typeface="Arial" charset="0"/>
              </a:rPr>
              <a:t>IDENTIFICAÇÃO </a:t>
            </a:r>
          </a:p>
          <a:p>
            <a:pPr algn="ctr"/>
            <a:r>
              <a:rPr lang="pt-BR"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Arial" charset="0"/>
                <a:cs typeface="Arial" charset="0"/>
              </a:rPr>
              <a:t>DE GENES </a:t>
            </a:r>
          </a:p>
          <a:p>
            <a:pPr algn="ctr"/>
            <a:r>
              <a:rPr lang="pt-BR"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Arial" charset="0"/>
                <a:cs typeface="Arial" charset="0"/>
              </a:rPr>
              <a:t>NO DNA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tângulo 24"/>
          <p:cNvSpPr/>
          <p:nvPr/>
        </p:nvSpPr>
        <p:spPr>
          <a:xfrm>
            <a:off x="7572396" y="1571612"/>
            <a:ext cx="1143008" cy="1500198"/>
          </a:xfrm>
          <a:prstGeom prst="rect">
            <a:avLst/>
          </a:prstGeom>
          <a:solidFill>
            <a:srgbClr val="FFC000"/>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24" name="CaixaDeTexto 23"/>
          <p:cNvSpPr txBox="1"/>
          <p:nvPr/>
        </p:nvSpPr>
        <p:spPr>
          <a:xfrm>
            <a:off x="7572396" y="1928802"/>
            <a:ext cx="1143008" cy="738664"/>
          </a:xfrm>
          <a:prstGeom prst="rect">
            <a:avLst/>
          </a:prstGeom>
          <a:noFill/>
        </p:spPr>
        <p:txBody>
          <a:bodyPr wrap="square" rtlCol="0">
            <a:spAutoFit/>
          </a:bodyPr>
          <a:lstStyle/>
          <a:p>
            <a:pPr algn="ctr"/>
            <a:r>
              <a:rPr lang="pt-BR" sz="1400" b="1" dirty="0" smtClean="0">
                <a:ln w="10541" cmpd="sng">
                  <a:solidFill>
                    <a:schemeClr val="accent1">
                      <a:shade val="88000"/>
                      <a:satMod val="110000"/>
                    </a:schemeClr>
                  </a:solidFill>
                  <a:prstDash val="solid"/>
                </a:ln>
                <a:solidFill>
                  <a:sysClr val="windowText" lastClr="000000"/>
                </a:solidFill>
              </a:rPr>
              <a:t>7000 cadeias (100 MB)</a:t>
            </a:r>
            <a:endParaRPr lang="pt-BR" sz="1400" b="1" dirty="0">
              <a:ln w="10541" cmpd="sng">
                <a:solidFill>
                  <a:schemeClr val="accent1">
                    <a:shade val="88000"/>
                    <a:satMod val="110000"/>
                  </a:schemeClr>
                </a:solidFill>
                <a:prstDash val="solid"/>
              </a:ln>
              <a:solidFill>
                <a:sysClr val="windowText" lastClr="000000"/>
              </a:solidFill>
            </a:endParaRPr>
          </a:p>
        </p:txBody>
      </p:sp>
      <p:pic>
        <p:nvPicPr>
          <p:cNvPr id="7" name="Imagem 6" descr="dna_logo.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rot="2747236">
            <a:off x="670197" y="1442613"/>
            <a:ext cx="598488" cy="1325562"/>
          </a:xfrm>
          <a:prstGeom prst="rect">
            <a:avLst/>
          </a:prstGeom>
          <a:noFill/>
          <a:ln w="9525">
            <a:noFill/>
            <a:miter lim="800000"/>
            <a:headEnd/>
            <a:tailEnd/>
          </a:ln>
        </p:spPr>
      </p:pic>
      <p:pic>
        <p:nvPicPr>
          <p:cNvPr id="26638" name="Picture 14"/>
          <p:cNvPicPr>
            <a:picLocks noChangeAspect="1" noChangeArrowheads="1"/>
          </p:cNvPicPr>
          <p:nvPr/>
        </p:nvPicPr>
        <p:blipFill>
          <a:blip r:embed="rId4" cstate="print"/>
          <a:srcRect/>
          <a:stretch>
            <a:fillRect/>
          </a:stretch>
        </p:blipFill>
        <p:spPr bwMode="auto">
          <a:xfrm>
            <a:off x="428596" y="1500174"/>
            <a:ext cx="1051448" cy="1123962"/>
          </a:xfrm>
          <a:prstGeom prst="ellipse">
            <a:avLst/>
          </a:prstGeom>
          <a:ln>
            <a:noFill/>
          </a:ln>
          <a:effectLst>
            <a:softEdge rad="112500"/>
          </a:effectLst>
        </p:spPr>
      </p:pic>
      <p:sp>
        <p:nvSpPr>
          <p:cNvPr id="2" name="Título 1"/>
          <p:cNvSpPr>
            <a:spLocks noGrp="1"/>
          </p:cNvSpPr>
          <p:nvPr>
            <p:ph type="title"/>
          </p:nvPr>
        </p:nvSpPr>
        <p:spPr/>
        <p:txBody>
          <a:bodyPr/>
          <a:lstStyle/>
          <a:p>
            <a:pPr>
              <a:defRPr/>
            </a:pPr>
            <a:r>
              <a:rPr lang="pt-BR" dirty="0" smtClean="0"/>
              <a:t>Cenário atual</a:t>
            </a:r>
            <a:endParaRPr lang="pt-BR" dirty="0"/>
          </a:p>
        </p:txBody>
      </p:sp>
      <p:pic>
        <p:nvPicPr>
          <p:cNvPr id="4" name="Imagem 3" descr="tux-einstein.png"/>
          <p:cNvPicPr>
            <a:picLocks noChangeAspect="1"/>
          </p:cNvPicPr>
          <p:nvPr/>
        </p:nvPicPr>
        <p:blipFill>
          <a:blip r:embed="rId5" cstate="print">
            <a:duotone>
              <a:prstClr val="black"/>
              <a:schemeClr val="accent2">
                <a:tint val="45000"/>
                <a:satMod val="400000"/>
              </a:schemeClr>
            </a:duotone>
          </a:blip>
          <a:stretch>
            <a:fillRect/>
          </a:stretch>
        </p:blipFill>
        <p:spPr>
          <a:xfrm>
            <a:off x="642910" y="2571744"/>
            <a:ext cx="1712824" cy="2071702"/>
          </a:xfrm>
          <a:prstGeom prst="rect">
            <a:avLst/>
          </a:prstGeom>
        </p:spPr>
      </p:pic>
      <p:pic>
        <p:nvPicPr>
          <p:cNvPr id="10" name="Imagem 9" descr="dna_logo.jpg"/>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rot="2969268">
            <a:off x="3722688" y="1423988"/>
            <a:ext cx="549275" cy="1216025"/>
          </a:xfrm>
          <a:prstGeom prst="rect">
            <a:avLst/>
          </a:prstGeom>
          <a:noFill/>
          <a:ln w="9525">
            <a:noFill/>
            <a:miter lim="800000"/>
            <a:headEnd/>
            <a:tailEnd/>
          </a:ln>
        </p:spPr>
      </p:pic>
      <p:pic>
        <p:nvPicPr>
          <p:cNvPr id="16" name="Imagem 15" descr="dna_logo.jpg"/>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rot="2969268" flipH="1">
            <a:off x="3672812" y="1641051"/>
            <a:ext cx="258686" cy="572698"/>
          </a:xfrm>
          <a:prstGeom prst="rect">
            <a:avLst/>
          </a:prstGeom>
          <a:noFill/>
          <a:ln w="9525">
            <a:noFill/>
            <a:miter lim="800000"/>
            <a:headEnd/>
            <a:tailEnd/>
          </a:ln>
        </p:spPr>
      </p:pic>
      <p:pic>
        <p:nvPicPr>
          <p:cNvPr id="18" name="Imagem 17" descr="dna_logo.jpg"/>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rot="2969268">
            <a:off x="4083887" y="1712694"/>
            <a:ext cx="232346" cy="514384"/>
          </a:xfrm>
          <a:prstGeom prst="rect">
            <a:avLst/>
          </a:prstGeom>
          <a:noFill/>
          <a:ln w="9525">
            <a:noFill/>
            <a:miter lim="800000"/>
            <a:headEnd/>
            <a:tailEnd/>
          </a:ln>
        </p:spPr>
      </p:pic>
      <p:pic>
        <p:nvPicPr>
          <p:cNvPr id="19" name="Imagem 18" descr="dna_logo.jpg"/>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rot="2969268" flipH="1">
            <a:off x="3997305" y="2212936"/>
            <a:ext cx="209622" cy="464076"/>
          </a:xfrm>
          <a:prstGeom prst="rect">
            <a:avLst/>
          </a:prstGeom>
          <a:noFill/>
          <a:ln w="9525">
            <a:noFill/>
            <a:miter lim="800000"/>
            <a:headEnd/>
            <a:tailEnd/>
          </a:ln>
        </p:spPr>
      </p:pic>
      <p:pic>
        <p:nvPicPr>
          <p:cNvPr id="21" name="Imagem 20" descr="dna_logo.jpg"/>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rot="2969268">
            <a:off x="3529936" y="2141117"/>
            <a:ext cx="258688" cy="572700"/>
          </a:xfrm>
          <a:prstGeom prst="rect">
            <a:avLst/>
          </a:prstGeom>
          <a:noFill/>
          <a:ln w="9525">
            <a:noFill/>
            <a:miter lim="800000"/>
            <a:headEnd/>
            <a:tailEnd/>
          </a:ln>
        </p:spPr>
      </p:pic>
      <p:cxnSp>
        <p:nvCxnSpPr>
          <p:cNvPr id="22" name="Conector de seta reta 21"/>
          <p:cNvCxnSpPr/>
          <p:nvPr/>
        </p:nvCxnSpPr>
        <p:spPr>
          <a:xfrm>
            <a:off x="4643438" y="2000240"/>
            <a:ext cx="1357312"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Retângulo 31"/>
          <p:cNvSpPr/>
          <p:nvPr/>
        </p:nvSpPr>
        <p:spPr>
          <a:xfrm>
            <a:off x="6572264" y="1500174"/>
            <a:ext cx="1143008" cy="1500198"/>
          </a:xfrm>
          <a:prstGeom prst="rect">
            <a:avLst/>
          </a:prstGeom>
          <a:solidFill>
            <a:schemeClr val="accent4">
              <a:lumMod val="20000"/>
              <a:lumOff val="80000"/>
            </a:schemeClr>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38" name="CaixaDeTexto 37"/>
          <p:cNvSpPr txBox="1"/>
          <p:nvPr/>
        </p:nvSpPr>
        <p:spPr>
          <a:xfrm>
            <a:off x="6572264" y="1928802"/>
            <a:ext cx="1143008" cy="738664"/>
          </a:xfrm>
          <a:prstGeom prst="rect">
            <a:avLst/>
          </a:prstGeom>
          <a:noFill/>
        </p:spPr>
        <p:txBody>
          <a:bodyPr wrap="square" rtlCol="0">
            <a:spAutoFit/>
          </a:bodyPr>
          <a:lstStyle/>
          <a:p>
            <a:pPr algn="ctr"/>
            <a:r>
              <a:rPr lang="pt-BR" sz="1400" b="1" dirty="0" smtClean="0">
                <a:ln w="10541" cmpd="sng">
                  <a:solidFill>
                    <a:schemeClr val="accent1">
                      <a:shade val="88000"/>
                      <a:satMod val="110000"/>
                    </a:schemeClr>
                  </a:solidFill>
                  <a:prstDash val="solid"/>
                </a:ln>
                <a:solidFill>
                  <a:sysClr val="windowText" lastClr="000000"/>
                </a:solidFill>
              </a:rPr>
              <a:t>7000 cadeias (100 MB)</a:t>
            </a:r>
            <a:endParaRPr lang="pt-BR" sz="1400" b="1" dirty="0">
              <a:ln w="10541" cmpd="sng">
                <a:solidFill>
                  <a:schemeClr val="accent1">
                    <a:shade val="88000"/>
                    <a:satMod val="110000"/>
                  </a:schemeClr>
                </a:solidFill>
                <a:prstDash val="solid"/>
              </a:ln>
              <a:solidFill>
                <a:sysClr val="windowText" lastClr="000000"/>
              </a:solidFill>
            </a:endParaRPr>
          </a:p>
        </p:txBody>
      </p:sp>
      <p:pic>
        <p:nvPicPr>
          <p:cNvPr id="39" name="Imagem 5" descr="compaq-presario-f762nr-notebook-pc.jpg"/>
          <p:cNvPicPr>
            <a:picLocks noChangeAspect="1"/>
          </p:cNvPicPr>
          <p:nvPr/>
        </p:nvPicPr>
        <p:blipFill>
          <a:blip r:embed="rId7" cstate="print">
            <a:clrChange>
              <a:clrFrom>
                <a:srgbClr val="FFFFFF"/>
              </a:clrFrom>
              <a:clrTo>
                <a:srgbClr val="FFFFFF">
                  <a:alpha val="0"/>
                </a:srgbClr>
              </a:clrTo>
            </a:clrChange>
          </a:blip>
          <a:srcRect/>
          <a:stretch>
            <a:fillRect/>
          </a:stretch>
        </p:blipFill>
        <p:spPr bwMode="auto">
          <a:xfrm>
            <a:off x="5857875" y="2571750"/>
            <a:ext cx="2571750" cy="2571750"/>
          </a:xfrm>
          <a:prstGeom prst="rect">
            <a:avLst/>
          </a:prstGeom>
          <a:noFill/>
          <a:ln w="9525">
            <a:noFill/>
            <a:miter lim="800000"/>
            <a:headEnd/>
            <a:tailEnd/>
          </a:ln>
        </p:spPr>
      </p:pic>
      <p:sp>
        <p:nvSpPr>
          <p:cNvPr id="41" name="Retângulo 7"/>
          <p:cNvSpPr/>
          <p:nvPr/>
        </p:nvSpPr>
        <p:spPr>
          <a:xfrm>
            <a:off x="6286512" y="3000372"/>
            <a:ext cx="1714500" cy="1143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9" name="Retângulo 8"/>
          <p:cNvSpPr/>
          <p:nvPr/>
        </p:nvSpPr>
        <p:spPr>
          <a:xfrm>
            <a:off x="6286512" y="1845222"/>
            <a:ext cx="1766253" cy="369332"/>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pt-B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Arial" charset="0"/>
                <a:cs typeface="Arial" charset="0"/>
              </a:rPr>
              <a:t>ATAACtCGGT</a:t>
            </a:r>
          </a:p>
        </p:txBody>
      </p:sp>
      <p:sp>
        <p:nvSpPr>
          <p:cNvPr id="26" name="CaixaDeTexto 25"/>
          <p:cNvSpPr txBox="1"/>
          <p:nvPr/>
        </p:nvSpPr>
        <p:spPr>
          <a:xfrm>
            <a:off x="6286512" y="1428736"/>
            <a:ext cx="2286016" cy="1477328"/>
          </a:xfrm>
          <a:prstGeom prst="rect">
            <a:avLst/>
          </a:prstGeom>
          <a:noFill/>
        </p:spPr>
        <p:txBody>
          <a:bodyPr wrap="square" rtlCol="0">
            <a:spAutoFit/>
          </a:bodyPr>
          <a:lstStyle/>
          <a:p>
            <a:pPr algn="just">
              <a:defRPr/>
            </a:pPr>
            <a:r>
              <a:rPr lang="pt-B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Arial" charset="0"/>
                <a:cs typeface="Arial" charset="0"/>
              </a:rPr>
              <a:t>ATGATCTAGATTATGATAGAGAGATAGAGAGATCTCAGTAATAGCTAGGAGGTCATAGTGGAGCT...</a:t>
            </a:r>
            <a:endParaRPr lang="pt-B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Arial" charset="0"/>
              <a:cs typeface="Arial" charset="0"/>
            </a:endParaRPr>
          </a:p>
        </p:txBody>
      </p:sp>
      <p:pic>
        <p:nvPicPr>
          <p:cNvPr id="27" name="Imagem 26" descr="clcbio_normal.jpg"/>
          <p:cNvPicPr>
            <a:picLocks noChangeAspect="1"/>
          </p:cNvPicPr>
          <p:nvPr/>
        </p:nvPicPr>
        <p:blipFill>
          <a:blip r:embed="rId8" cstate="print"/>
          <a:srcRect/>
          <a:stretch>
            <a:fillRect/>
          </a:stretch>
        </p:blipFill>
        <p:spPr bwMode="auto">
          <a:xfrm rot="668712">
            <a:off x="6645878" y="3129568"/>
            <a:ext cx="1214456" cy="1214454"/>
          </a:xfrm>
          <a:prstGeom prst="rect">
            <a:avLst/>
          </a:prstGeom>
          <a:solidFill>
            <a:schemeClr val="bg1"/>
          </a:solidFill>
          <a:ln w="9525">
            <a:noFill/>
            <a:miter lim="800000"/>
            <a:headEnd/>
            <a:tailEnd/>
          </a:ln>
        </p:spPr>
      </p:pic>
      <p:pic>
        <p:nvPicPr>
          <p:cNvPr id="28" name="Imagem 27" descr="485px-US-NLM-NCBI-Logo.svg.png"/>
          <p:cNvPicPr>
            <a:picLocks noChangeAspect="1"/>
          </p:cNvPicPr>
          <p:nvPr/>
        </p:nvPicPr>
        <p:blipFill>
          <a:blip r:embed="rId9" cstate="print"/>
          <a:srcRect/>
          <a:stretch>
            <a:fillRect/>
          </a:stretch>
        </p:blipFill>
        <p:spPr bwMode="auto">
          <a:xfrm rot="21131514">
            <a:off x="6360135" y="3129576"/>
            <a:ext cx="928704" cy="1147222"/>
          </a:xfrm>
          <a:prstGeom prst="rect">
            <a:avLst/>
          </a:prstGeom>
          <a:noFill/>
          <a:ln w="9525">
            <a:noFill/>
            <a:miter lim="800000"/>
            <a:headEnd/>
            <a:tailEnd/>
          </a:ln>
        </p:spPr>
      </p:pic>
      <p:pic>
        <p:nvPicPr>
          <p:cNvPr id="29" name="Imagem 3" descr="logo embl.bmp"/>
          <p:cNvPicPr>
            <a:picLocks noChangeAspect="1"/>
          </p:cNvPicPr>
          <p:nvPr/>
        </p:nvPicPr>
        <p:blipFill>
          <a:blip r:embed="rId10" cstate="print"/>
          <a:srcRect/>
          <a:stretch>
            <a:fillRect/>
          </a:stretch>
        </p:blipFill>
        <p:spPr bwMode="auto">
          <a:xfrm rot="525373">
            <a:off x="6526935" y="3013426"/>
            <a:ext cx="1143018" cy="43053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nodeType="clickEffect">
                                  <p:stCondLst>
                                    <p:cond delay="0"/>
                                  </p:stCondLst>
                                  <p:childTnLst>
                                    <p:set>
                                      <p:cBhvr>
                                        <p:cTn id="10" dur="1" fill="hold">
                                          <p:stCondLst>
                                            <p:cond delay="0"/>
                                          </p:stCondLst>
                                        </p:cTn>
                                        <p:tgtEl>
                                          <p:spTgt spid="26638"/>
                                        </p:tgtEl>
                                        <p:attrNameLst>
                                          <p:attrName>style.visibility</p:attrName>
                                        </p:attrNameLst>
                                      </p:cBhvr>
                                      <p:to>
                                        <p:strVal val="visible"/>
                                      </p:to>
                                    </p:set>
                                    <p:anim calcmode="lin" valueType="num">
                                      <p:cBhvr>
                                        <p:cTn id="11" dur="500" fill="hold"/>
                                        <p:tgtEl>
                                          <p:spTgt spid="26638"/>
                                        </p:tgtEl>
                                        <p:attrNameLst>
                                          <p:attrName>ppt_w</p:attrName>
                                        </p:attrNameLst>
                                      </p:cBhvr>
                                      <p:tavLst>
                                        <p:tav tm="0">
                                          <p:val>
                                            <p:fltVal val="0"/>
                                          </p:val>
                                        </p:tav>
                                        <p:tav tm="100000">
                                          <p:val>
                                            <p:strVal val="#ppt_w"/>
                                          </p:val>
                                        </p:tav>
                                      </p:tavLst>
                                    </p:anim>
                                    <p:anim calcmode="lin" valueType="num">
                                      <p:cBhvr>
                                        <p:cTn id="12" dur="500" fill="hold"/>
                                        <p:tgtEl>
                                          <p:spTgt spid="26638"/>
                                        </p:tgtEl>
                                        <p:attrNameLst>
                                          <p:attrName>ppt_h</p:attrName>
                                        </p:attrNameLst>
                                      </p:cBhvr>
                                      <p:tavLst>
                                        <p:tav tm="0">
                                          <p:val>
                                            <p:fltVal val="0"/>
                                          </p:val>
                                        </p:tav>
                                        <p:tav tm="100000">
                                          <p:val>
                                            <p:strVal val="#ppt_h"/>
                                          </p:val>
                                        </p:tav>
                                      </p:tavLst>
                                    </p:anim>
                                    <p:animEffect transition="in" filter="fade">
                                      <p:cBhvr>
                                        <p:cTn id="13" dur="500"/>
                                        <p:tgtEl>
                                          <p:spTgt spid="2663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xit" presetSubtype="0" fill="hold" nodeType="clickEffect">
                                  <p:stCondLst>
                                    <p:cond delay="0"/>
                                  </p:stCondLst>
                                  <p:childTnLst>
                                    <p:anim calcmode="lin" valueType="num">
                                      <p:cBhvr>
                                        <p:cTn id="17" dur="500"/>
                                        <p:tgtEl>
                                          <p:spTgt spid="26638"/>
                                        </p:tgtEl>
                                        <p:attrNameLst>
                                          <p:attrName>ppt_w</p:attrName>
                                        </p:attrNameLst>
                                      </p:cBhvr>
                                      <p:tavLst>
                                        <p:tav tm="0">
                                          <p:val>
                                            <p:strVal val="ppt_w"/>
                                          </p:val>
                                        </p:tav>
                                        <p:tav tm="100000">
                                          <p:val>
                                            <p:fltVal val="0"/>
                                          </p:val>
                                        </p:tav>
                                      </p:tavLst>
                                    </p:anim>
                                    <p:anim calcmode="lin" valueType="num">
                                      <p:cBhvr>
                                        <p:cTn id="18" dur="500"/>
                                        <p:tgtEl>
                                          <p:spTgt spid="26638"/>
                                        </p:tgtEl>
                                        <p:attrNameLst>
                                          <p:attrName>ppt_h</p:attrName>
                                        </p:attrNameLst>
                                      </p:cBhvr>
                                      <p:tavLst>
                                        <p:tav tm="0">
                                          <p:val>
                                            <p:strVal val="ppt_h"/>
                                          </p:val>
                                        </p:tav>
                                        <p:tav tm="100000">
                                          <p:val>
                                            <p:fltVal val="0"/>
                                          </p:val>
                                        </p:tav>
                                      </p:tavLst>
                                    </p:anim>
                                    <p:animEffect transition="out" filter="fade">
                                      <p:cBhvr>
                                        <p:cTn id="19" dur="500"/>
                                        <p:tgtEl>
                                          <p:spTgt spid="26638"/>
                                        </p:tgtEl>
                                      </p:cBhvr>
                                    </p:animEffect>
                                    <p:set>
                                      <p:cBhvr>
                                        <p:cTn id="20" dur="1" fill="hold">
                                          <p:stCondLst>
                                            <p:cond delay="499"/>
                                          </p:stCondLst>
                                        </p:cTn>
                                        <p:tgtEl>
                                          <p:spTgt spid="26638"/>
                                        </p:tgtEl>
                                        <p:attrNameLst>
                                          <p:attrName>style.visibility</p:attrName>
                                        </p:attrNameLst>
                                      </p:cBhvr>
                                      <p:to>
                                        <p:strVal val="hidden"/>
                                      </p:to>
                                    </p:set>
                                  </p:childTnLst>
                                </p:cTn>
                              </p:par>
                            </p:childTnLst>
                          </p:cTn>
                        </p:par>
                        <p:par>
                          <p:cTn id="21" fill="hold">
                            <p:stCondLst>
                              <p:cond delay="500"/>
                            </p:stCondLst>
                            <p:childTnLst>
                              <p:par>
                                <p:cTn id="22" presetID="53"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xit" presetSubtype="0" fill="hold" nodeType="clickEffect">
                                  <p:stCondLst>
                                    <p:cond delay="0"/>
                                  </p:stCondLst>
                                  <p:childTnLst>
                                    <p:anim calcmode="lin" valueType="num">
                                      <p:cBhvr>
                                        <p:cTn id="30" dur="500"/>
                                        <p:tgtEl>
                                          <p:spTgt spid="7"/>
                                        </p:tgtEl>
                                        <p:attrNameLst>
                                          <p:attrName>ppt_w</p:attrName>
                                        </p:attrNameLst>
                                      </p:cBhvr>
                                      <p:tavLst>
                                        <p:tav tm="0">
                                          <p:val>
                                            <p:strVal val="ppt_w"/>
                                          </p:val>
                                        </p:tav>
                                        <p:tav tm="100000">
                                          <p:val>
                                            <p:fltVal val="0"/>
                                          </p:val>
                                        </p:tav>
                                      </p:tavLst>
                                    </p:anim>
                                    <p:anim calcmode="lin" valueType="num">
                                      <p:cBhvr>
                                        <p:cTn id="31" dur="500"/>
                                        <p:tgtEl>
                                          <p:spTgt spid="7"/>
                                        </p:tgtEl>
                                        <p:attrNameLst>
                                          <p:attrName>ppt_h</p:attrName>
                                        </p:attrNameLst>
                                      </p:cBhvr>
                                      <p:tavLst>
                                        <p:tav tm="0">
                                          <p:val>
                                            <p:strVal val="ppt_h"/>
                                          </p:val>
                                        </p:tav>
                                        <p:tav tm="100000">
                                          <p:val>
                                            <p:fltVal val="0"/>
                                          </p:val>
                                        </p:tav>
                                      </p:tavLst>
                                    </p:anim>
                                    <p:animEffect transition="out" filter="fade">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childTnLst>
                          </p:cTn>
                        </p:par>
                        <p:par>
                          <p:cTn id="34" fill="hold">
                            <p:stCondLst>
                              <p:cond delay="500"/>
                            </p:stCondLst>
                            <p:childTnLst>
                              <p:par>
                                <p:cTn id="35" presetID="1" presetClass="entr" presetSubtype="0"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10"/>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22"/>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53" presetClass="exit" presetSubtype="0" fill="hold" grpId="1" nodeType="clickEffect">
                                  <p:stCondLst>
                                    <p:cond delay="0"/>
                                  </p:stCondLst>
                                  <p:childTnLst>
                                    <p:anim calcmode="lin" valueType="num">
                                      <p:cBhvr>
                                        <p:cTn id="74" dur="500"/>
                                        <p:tgtEl>
                                          <p:spTgt spid="26"/>
                                        </p:tgtEl>
                                        <p:attrNameLst>
                                          <p:attrName>ppt_w</p:attrName>
                                        </p:attrNameLst>
                                      </p:cBhvr>
                                      <p:tavLst>
                                        <p:tav tm="0">
                                          <p:val>
                                            <p:strVal val="ppt_w"/>
                                          </p:val>
                                        </p:tav>
                                        <p:tav tm="100000">
                                          <p:val>
                                            <p:fltVal val="0"/>
                                          </p:val>
                                        </p:tav>
                                      </p:tavLst>
                                    </p:anim>
                                    <p:anim calcmode="lin" valueType="num">
                                      <p:cBhvr>
                                        <p:cTn id="75" dur="500"/>
                                        <p:tgtEl>
                                          <p:spTgt spid="26"/>
                                        </p:tgtEl>
                                        <p:attrNameLst>
                                          <p:attrName>ppt_h</p:attrName>
                                        </p:attrNameLst>
                                      </p:cBhvr>
                                      <p:tavLst>
                                        <p:tav tm="0">
                                          <p:val>
                                            <p:strVal val="ppt_h"/>
                                          </p:val>
                                        </p:tav>
                                        <p:tav tm="100000">
                                          <p:val>
                                            <p:fltVal val="0"/>
                                          </p:val>
                                        </p:tav>
                                      </p:tavLst>
                                    </p:anim>
                                    <p:animEffect transition="out" filter="fade">
                                      <p:cBhvr>
                                        <p:cTn id="76" dur="500"/>
                                        <p:tgtEl>
                                          <p:spTgt spid="26"/>
                                        </p:tgtEl>
                                      </p:cBhvr>
                                    </p:animEffect>
                                    <p:set>
                                      <p:cBhvr>
                                        <p:cTn id="77" dur="1" fill="hold">
                                          <p:stCondLst>
                                            <p:cond delay="499"/>
                                          </p:stCondLst>
                                        </p:cTn>
                                        <p:tgtEl>
                                          <p:spTgt spid="26"/>
                                        </p:tgtEl>
                                        <p:attrNameLst>
                                          <p:attrName>style.visibility</p:attrName>
                                        </p:attrNameLst>
                                      </p:cBhvr>
                                      <p:to>
                                        <p:strVal val="hidden"/>
                                      </p:to>
                                    </p:set>
                                  </p:childTnLst>
                                </p:cTn>
                              </p:par>
                            </p:childTnLst>
                          </p:cTn>
                        </p:par>
                        <p:par>
                          <p:cTn id="78" fill="hold">
                            <p:stCondLst>
                              <p:cond delay="500"/>
                            </p:stCondLst>
                            <p:childTnLst>
                              <p:par>
                                <p:cTn id="79" presetID="53"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par>
                                <p:cTn id="84" presetID="53" presetClass="entr" presetSubtype="0"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 calcmode="lin" valueType="num">
                                      <p:cBhvr>
                                        <p:cTn id="86" dur="500" fill="hold"/>
                                        <p:tgtEl>
                                          <p:spTgt spid="32"/>
                                        </p:tgtEl>
                                        <p:attrNameLst>
                                          <p:attrName>ppt_w</p:attrName>
                                        </p:attrNameLst>
                                      </p:cBhvr>
                                      <p:tavLst>
                                        <p:tav tm="0">
                                          <p:val>
                                            <p:fltVal val="0"/>
                                          </p:val>
                                        </p:tav>
                                        <p:tav tm="100000">
                                          <p:val>
                                            <p:strVal val="#ppt_w"/>
                                          </p:val>
                                        </p:tav>
                                      </p:tavLst>
                                    </p:anim>
                                    <p:anim calcmode="lin" valueType="num">
                                      <p:cBhvr>
                                        <p:cTn id="87" dur="500" fill="hold"/>
                                        <p:tgtEl>
                                          <p:spTgt spid="32"/>
                                        </p:tgtEl>
                                        <p:attrNameLst>
                                          <p:attrName>ppt_h</p:attrName>
                                        </p:attrNameLst>
                                      </p:cBhvr>
                                      <p:tavLst>
                                        <p:tav tm="0">
                                          <p:val>
                                            <p:fltVal val="0"/>
                                          </p:val>
                                        </p:tav>
                                        <p:tav tm="100000">
                                          <p:val>
                                            <p:strVal val="#ppt_h"/>
                                          </p:val>
                                        </p:tav>
                                      </p:tavLst>
                                    </p:anim>
                                    <p:animEffect transition="in" filter="fade">
                                      <p:cBhvr>
                                        <p:cTn id="88" dur="500"/>
                                        <p:tgtEl>
                                          <p:spTgt spid="32"/>
                                        </p:tgtEl>
                                      </p:cBhvr>
                                    </p:animEffect>
                                  </p:childTnLst>
                                </p:cTn>
                              </p:par>
                              <p:par>
                                <p:cTn id="89" presetID="53" presetClass="entr" presetSubtype="0" fill="hold" grpId="0" nodeType="with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par>
                                <p:cTn id="94" presetID="53" presetClass="entr" presetSubtype="0" fill="hold" grpId="0" nodeType="withEffect">
                                  <p:stCondLst>
                                    <p:cond delay="0"/>
                                  </p:stCondLst>
                                  <p:childTnLst>
                                    <p:set>
                                      <p:cBhvr>
                                        <p:cTn id="95" dur="1" fill="hold">
                                          <p:stCondLst>
                                            <p:cond delay="0"/>
                                          </p:stCondLst>
                                        </p:cTn>
                                        <p:tgtEl>
                                          <p:spTgt spid="25"/>
                                        </p:tgtEl>
                                        <p:attrNameLst>
                                          <p:attrName>style.visibility</p:attrName>
                                        </p:attrNameLst>
                                      </p:cBhvr>
                                      <p:to>
                                        <p:strVal val="visible"/>
                                      </p:to>
                                    </p:set>
                                    <p:anim calcmode="lin" valueType="num">
                                      <p:cBhvr>
                                        <p:cTn id="96" dur="500" fill="hold"/>
                                        <p:tgtEl>
                                          <p:spTgt spid="25"/>
                                        </p:tgtEl>
                                        <p:attrNameLst>
                                          <p:attrName>ppt_w</p:attrName>
                                        </p:attrNameLst>
                                      </p:cBhvr>
                                      <p:tavLst>
                                        <p:tav tm="0">
                                          <p:val>
                                            <p:fltVal val="0"/>
                                          </p:val>
                                        </p:tav>
                                        <p:tav tm="100000">
                                          <p:val>
                                            <p:strVal val="#ppt_w"/>
                                          </p:val>
                                        </p:tav>
                                      </p:tavLst>
                                    </p:anim>
                                    <p:anim calcmode="lin" valueType="num">
                                      <p:cBhvr>
                                        <p:cTn id="97" dur="500" fill="hold"/>
                                        <p:tgtEl>
                                          <p:spTgt spid="25"/>
                                        </p:tgtEl>
                                        <p:attrNameLst>
                                          <p:attrName>ppt_h</p:attrName>
                                        </p:attrNameLst>
                                      </p:cBhvr>
                                      <p:tavLst>
                                        <p:tav tm="0">
                                          <p:val>
                                            <p:fltVal val="0"/>
                                          </p:val>
                                        </p:tav>
                                        <p:tav tm="100000">
                                          <p:val>
                                            <p:strVal val="#ppt_h"/>
                                          </p:val>
                                        </p:tav>
                                      </p:tavLst>
                                    </p:anim>
                                    <p:animEffect transition="in" filter="fade">
                                      <p:cBhvr>
                                        <p:cTn id="98" dur="500"/>
                                        <p:tgtEl>
                                          <p:spTgt spid="25"/>
                                        </p:tgtEl>
                                      </p:cBhvr>
                                    </p:animEffec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nodeType="clickEffect">
                                  <p:stCondLst>
                                    <p:cond delay="0"/>
                                  </p:stCondLst>
                                  <p:childTnLst>
                                    <p:set>
                                      <p:cBhvr>
                                        <p:cTn id="102" dur="1" fill="hold">
                                          <p:stCondLst>
                                            <p:cond delay="0"/>
                                          </p:stCondLst>
                                        </p:cTn>
                                        <p:tgtEl>
                                          <p:spTgt spid="19"/>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21"/>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16"/>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18"/>
                                        </p:tgtEl>
                                        <p:attrNameLst>
                                          <p:attrName>style.visibility</p:attrName>
                                        </p:attrNameLst>
                                      </p:cBhvr>
                                      <p:to>
                                        <p:strVal val="hidden"/>
                                      </p:to>
                                    </p:set>
                                  </p:childTnLst>
                                </p:cTn>
                              </p:par>
                              <p:par>
                                <p:cTn id="109" presetID="1" presetClass="exit" presetSubtype="0" fill="hold" nodeType="withEffect">
                                  <p:stCondLst>
                                    <p:cond delay="0"/>
                                  </p:stCondLst>
                                  <p:childTnLst>
                                    <p:set>
                                      <p:cBhvr>
                                        <p:cTn id="110" dur="1" fill="hold">
                                          <p:stCondLst>
                                            <p:cond delay="0"/>
                                          </p:stCondLst>
                                        </p:cTn>
                                        <p:tgtEl>
                                          <p:spTgt spid="22"/>
                                        </p:tgtEl>
                                        <p:attrNameLst>
                                          <p:attrName>style.visibility</p:attrName>
                                        </p:attrNameLst>
                                      </p:cBhvr>
                                      <p:to>
                                        <p:strVal val="hidden"/>
                                      </p:to>
                                    </p:set>
                                  </p:childTnLst>
                                </p:cTn>
                              </p:par>
                              <p:par>
                                <p:cTn id="111" presetID="0" presetClass="path" presetSubtype="0" accel="50000" decel="50000" fill="hold" grpId="1" nodeType="withEffect">
                                  <p:stCondLst>
                                    <p:cond delay="0"/>
                                  </p:stCondLst>
                                  <p:childTnLst>
                                    <p:animMotion origin="layout" path="M 0 0 L -0.58282 -0.03148 " pathEditMode="relative" ptsTypes="AA">
                                      <p:cBhvr>
                                        <p:cTn id="112" dur="2000" fill="hold"/>
                                        <p:tgtEl>
                                          <p:spTgt spid="32"/>
                                        </p:tgtEl>
                                        <p:attrNameLst>
                                          <p:attrName>ppt_x</p:attrName>
                                          <p:attrName>ppt_y</p:attrName>
                                        </p:attrNameLst>
                                      </p:cBhvr>
                                    </p:animMotion>
                                  </p:childTnLst>
                                </p:cTn>
                              </p:par>
                              <p:par>
                                <p:cTn id="113" presetID="0" presetClass="path" presetSubtype="0" accel="50000" decel="50000" fill="hold" grpId="1" nodeType="withEffect">
                                  <p:stCondLst>
                                    <p:cond delay="0"/>
                                  </p:stCondLst>
                                  <p:childTnLst>
                                    <p:animMotion origin="layout" path="M 0 0 L -0.58282 -0.03148 " pathEditMode="relative" ptsTypes="AA">
                                      <p:cBhvr>
                                        <p:cTn id="114" dur="2000" fill="hold"/>
                                        <p:tgtEl>
                                          <p:spTgt spid="38"/>
                                        </p:tgtEl>
                                        <p:attrNameLst>
                                          <p:attrName>ppt_x</p:attrName>
                                          <p:attrName>ppt_y</p:attrName>
                                        </p:attrNameLst>
                                      </p:cBhvr>
                                    </p:animMotion>
                                  </p:childTnLst>
                                </p:cTn>
                              </p:par>
                              <p:par>
                                <p:cTn id="115" presetID="35" presetClass="path" presetSubtype="0" accel="50000" decel="50000" fill="hold" grpId="1" nodeType="withEffect">
                                  <p:stCondLst>
                                    <p:cond delay="0"/>
                                  </p:stCondLst>
                                  <p:childTnLst>
                                    <p:animMotion origin="layout" path="M 5E-6 -3.7037E-6 L -0.79219 -0.01342 " pathEditMode="relative" rAng="0" ptsTypes="AA">
                                      <p:cBhvr>
                                        <p:cTn id="116" dur="2000" fill="hold"/>
                                        <p:tgtEl>
                                          <p:spTgt spid="24"/>
                                        </p:tgtEl>
                                        <p:attrNameLst>
                                          <p:attrName>ppt_x</p:attrName>
                                          <p:attrName>ppt_y</p:attrName>
                                        </p:attrNameLst>
                                      </p:cBhvr>
                                      <p:rCtr x="-396" y="-7"/>
                                    </p:animMotion>
                                  </p:childTnLst>
                                </p:cTn>
                              </p:par>
                              <p:par>
                                <p:cTn id="117" presetID="35" presetClass="path" presetSubtype="0" accel="50000" decel="50000" fill="hold" grpId="1" nodeType="withEffect">
                                  <p:stCondLst>
                                    <p:cond delay="0"/>
                                  </p:stCondLst>
                                  <p:childTnLst>
                                    <p:animMotion origin="layout" path="M 5E-6 4.07407E-6 L -0.79219 -0.00649 " pathEditMode="relative" rAng="0" ptsTypes="AA">
                                      <p:cBhvr>
                                        <p:cTn id="118" dur="2000" fill="hold"/>
                                        <p:tgtEl>
                                          <p:spTgt spid="25"/>
                                        </p:tgtEl>
                                        <p:attrNameLst>
                                          <p:attrName>ppt_x</p:attrName>
                                          <p:attrName>ppt_y</p:attrName>
                                        </p:attrNameLst>
                                      </p:cBhvr>
                                      <p:rCtr x="-396" y="-3"/>
                                    </p:animMotion>
                                  </p:childTnLst>
                                </p:cTn>
                              </p:par>
                            </p:childTnLst>
                          </p:cTn>
                        </p:par>
                        <p:par>
                          <p:cTn id="119" fill="hold">
                            <p:stCondLst>
                              <p:cond delay="2000"/>
                            </p:stCondLst>
                            <p:childTnLst>
                              <p:par>
                                <p:cTn id="120" presetID="1" presetClass="entr" presetSubtype="0" fill="hold" nodeType="afterEffect">
                                  <p:stCondLst>
                                    <p:cond delay="0"/>
                                  </p:stCondLst>
                                  <p:childTnLst>
                                    <p:set>
                                      <p:cBhvr>
                                        <p:cTn id="121" dur="1" fill="hold">
                                          <p:stCondLst>
                                            <p:cond delay="0"/>
                                          </p:stCondLst>
                                        </p:cTn>
                                        <p:tgtEl>
                                          <p:spTgt spid="39"/>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41"/>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53" presetClass="entr" presetSubtype="0" fill="hold" nodeType="clickEffect">
                                  <p:stCondLst>
                                    <p:cond delay="0"/>
                                  </p:stCondLst>
                                  <p:childTnLst>
                                    <p:set>
                                      <p:cBhvr>
                                        <p:cTn id="127" dur="1" fill="hold">
                                          <p:stCondLst>
                                            <p:cond delay="0"/>
                                          </p:stCondLst>
                                        </p:cTn>
                                        <p:tgtEl>
                                          <p:spTgt spid="27"/>
                                        </p:tgtEl>
                                        <p:attrNameLst>
                                          <p:attrName>style.visibility</p:attrName>
                                        </p:attrNameLst>
                                      </p:cBhvr>
                                      <p:to>
                                        <p:strVal val="visible"/>
                                      </p:to>
                                    </p:set>
                                    <p:anim calcmode="lin" valueType="num">
                                      <p:cBhvr>
                                        <p:cTn id="128" dur="500" fill="hold"/>
                                        <p:tgtEl>
                                          <p:spTgt spid="27"/>
                                        </p:tgtEl>
                                        <p:attrNameLst>
                                          <p:attrName>ppt_w</p:attrName>
                                        </p:attrNameLst>
                                      </p:cBhvr>
                                      <p:tavLst>
                                        <p:tav tm="0">
                                          <p:val>
                                            <p:fltVal val="0"/>
                                          </p:val>
                                        </p:tav>
                                        <p:tav tm="100000">
                                          <p:val>
                                            <p:strVal val="#ppt_w"/>
                                          </p:val>
                                        </p:tav>
                                      </p:tavLst>
                                    </p:anim>
                                    <p:anim calcmode="lin" valueType="num">
                                      <p:cBhvr>
                                        <p:cTn id="129" dur="500" fill="hold"/>
                                        <p:tgtEl>
                                          <p:spTgt spid="27"/>
                                        </p:tgtEl>
                                        <p:attrNameLst>
                                          <p:attrName>ppt_h</p:attrName>
                                        </p:attrNameLst>
                                      </p:cBhvr>
                                      <p:tavLst>
                                        <p:tav tm="0">
                                          <p:val>
                                            <p:fltVal val="0"/>
                                          </p:val>
                                        </p:tav>
                                        <p:tav tm="100000">
                                          <p:val>
                                            <p:strVal val="#ppt_h"/>
                                          </p:val>
                                        </p:tav>
                                      </p:tavLst>
                                    </p:anim>
                                    <p:animEffect transition="in" filter="fade">
                                      <p:cBhvr>
                                        <p:cTn id="130" dur="500"/>
                                        <p:tgtEl>
                                          <p:spTgt spid="27"/>
                                        </p:tgtEl>
                                      </p:cBhvr>
                                    </p:animEffect>
                                  </p:childTnLst>
                                </p:cTn>
                              </p:par>
                              <p:par>
                                <p:cTn id="131" presetID="53" presetClass="entr" presetSubtype="0" fill="hold" nodeType="withEffect">
                                  <p:stCondLst>
                                    <p:cond delay="0"/>
                                  </p:stCondLst>
                                  <p:childTnLst>
                                    <p:set>
                                      <p:cBhvr>
                                        <p:cTn id="132" dur="1" fill="hold">
                                          <p:stCondLst>
                                            <p:cond delay="0"/>
                                          </p:stCondLst>
                                        </p:cTn>
                                        <p:tgtEl>
                                          <p:spTgt spid="28"/>
                                        </p:tgtEl>
                                        <p:attrNameLst>
                                          <p:attrName>style.visibility</p:attrName>
                                        </p:attrNameLst>
                                      </p:cBhvr>
                                      <p:to>
                                        <p:strVal val="visible"/>
                                      </p:to>
                                    </p:set>
                                    <p:anim calcmode="lin" valueType="num">
                                      <p:cBhvr>
                                        <p:cTn id="133" dur="500" fill="hold"/>
                                        <p:tgtEl>
                                          <p:spTgt spid="28"/>
                                        </p:tgtEl>
                                        <p:attrNameLst>
                                          <p:attrName>ppt_w</p:attrName>
                                        </p:attrNameLst>
                                      </p:cBhvr>
                                      <p:tavLst>
                                        <p:tav tm="0">
                                          <p:val>
                                            <p:fltVal val="0"/>
                                          </p:val>
                                        </p:tav>
                                        <p:tav tm="100000">
                                          <p:val>
                                            <p:strVal val="#ppt_w"/>
                                          </p:val>
                                        </p:tav>
                                      </p:tavLst>
                                    </p:anim>
                                    <p:anim calcmode="lin" valueType="num">
                                      <p:cBhvr>
                                        <p:cTn id="134" dur="500" fill="hold"/>
                                        <p:tgtEl>
                                          <p:spTgt spid="28"/>
                                        </p:tgtEl>
                                        <p:attrNameLst>
                                          <p:attrName>ppt_h</p:attrName>
                                        </p:attrNameLst>
                                      </p:cBhvr>
                                      <p:tavLst>
                                        <p:tav tm="0">
                                          <p:val>
                                            <p:fltVal val="0"/>
                                          </p:val>
                                        </p:tav>
                                        <p:tav tm="100000">
                                          <p:val>
                                            <p:strVal val="#ppt_h"/>
                                          </p:val>
                                        </p:tav>
                                      </p:tavLst>
                                    </p:anim>
                                    <p:animEffect transition="in" filter="fade">
                                      <p:cBhvr>
                                        <p:cTn id="135" dur="500"/>
                                        <p:tgtEl>
                                          <p:spTgt spid="28"/>
                                        </p:tgtEl>
                                      </p:cBhvr>
                                    </p:animEffect>
                                  </p:childTnLst>
                                </p:cTn>
                              </p:par>
                              <p:par>
                                <p:cTn id="136" presetID="53" presetClass="entr" presetSubtype="0" fill="hold" nodeType="withEffect">
                                  <p:stCondLst>
                                    <p:cond delay="0"/>
                                  </p:stCondLst>
                                  <p:childTnLst>
                                    <p:set>
                                      <p:cBhvr>
                                        <p:cTn id="137" dur="1" fill="hold">
                                          <p:stCondLst>
                                            <p:cond delay="0"/>
                                          </p:stCondLst>
                                        </p:cTn>
                                        <p:tgtEl>
                                          <p:spTgt spid="29"/>
                                        </p:tgtEl>
                                        <p:attrNameLst>
                                          <p:attrName>style.visibility</p:attrName>
                                        </p:attrNameLst>
                                      </p:cBhvr>
                                      <p:to>
                                        <p:strVal val="visible"/>
                                      </p:to>
                                    </p:set>
                                    <p:anim calcmode="lin" valueType="num">
                                      <p:cBhvr>
                                        <p:cTn id="138" dur="500" fill="hold"/>
                                        <p:tgtEl>
                                          <p:spTgt spid="29"/>
                                        </p:tgtEl>
                                        <p:attrNameLst>
                                          <p:attrName>ppt_w</p:attrName>
                                        </p:attrNameLst>
                                      </p:cBhvr>
                                      <p:tavLst>
                                        <p:tav tm="0">
                                          <p:val>
                                            <p:fltVal val="0"/>
                                          </p:val>
                                        </p:tav>
                                        <p:tav tm="100000">
                                          <p:val>
                                            <p:strVal val="#ppt_w"/>
                                          </p:val>
                                        </p:tav>
                                      </p:tavLst>
                                    </p:anim>
                                    <p:anim calcmode="lin" valueType="num">
                                      <p:cBhvr>
                                        <p:cTn id="139" dur="500" fill="hold"/>
                                        <p:tgtEl>
                                          <p:spTgt spid="29"/>
                                        </p:tgtEl>
                                        <p:attrNameLst>
                                          <p:attrName>ppt_h</p:attrName>
                                        </p:attrNameLst>
                                      </p:cBhvr>
                                      <p:tavLst>
                                        <p:tav tm="0">
                                          <p:val>
                                            <p:fltVal val="0"/>
                                          </p:val>
                                        </p:tav>
                                        <p:tav tm="100000">
                                          <p:val>
                                            <p:strVal val="#ppt_h"/>
                                          </p:val>
                                        </p:tav>
                                      </p:tavLst>
                                    </p:anim>
                                    <p:animEffect transition="in" filter="fade">
                                      <p:cBhvr>
                                        <p:cTn id="140" dur="500"/>
                                        <p:tgtEl>
                                          <p:spTgt spid="29"/>
                                        </p:tgtEl>
                                      </p:cBhvr>
                                    </p:animEffect>
                                  </p:childTnLst>
                                </p:cTn>
                              </p:par>
                            </p:childTnLst>
                          </p:cTn>
                        </p:par>
                      </p:childTnLst>
                    </p:cTn>
                  </p:par>
                  <p:par>
                    <p:cTn id="141" fill="hold">
                      <p:stCondLst>
                        <p:cond delay="indefinite"/>
                      </p:stCondLst>
                      <p:childTnLst>
                        <p:par>
                          <p:cTn id="142" fill="hold">
                            <p:stCondLst>
                              <p:cond delay="0"/>
                            </p:stCondLst>
                            <p:childTnLst>
                              <p:par>
                                <p:cTn id="143" presetID="53" presetClass="exit" presetSubtype="0" fill="hold" nodeType="clickEffect">
                                  <p:stCondLst>
                                    <p:cond delay="0"/>
                                  </p:stCondLst>
                                  <p:childTnLst>
                                    <p:anim calcmode="lin" valueType="num">
                                      <p:cBhvr>
                                        <p:cTn id="144" dur="500"/>
                                        <p:tgtEl>
                                          <p:spTgt spid="27"/>
                                        </p:tgtEl>
                                        <p:attrNameLst>
                                          <p:attrName>ppt_w</p:attrName>
                                        </p:attrNameLst>
                                      </p:cBhvr>
                                      <p:tavLst>
                                        <p:tav tm="0">
                                          <p:val>
                                            <p:strVal val="ppt_w"/>
                                          </p:val>
                                        </p:tav>
                                        <p:tav tm="100000">
                                          <p:val>
                                            <p:fltVal val="0"/>
                                          </p:val>
                                        </p:tav>
                                      </p:tavLst>
                                    </p:anim>
                                    <p:anim calcmode="lin" valueType="num">
                                      <p:cBhvr>
                                        <p:cTn id="145" dur="500"/>
                                        <p:tgtEl>
                                          <p:spTgt spid="27"/>
                                        </p:tgtEl>
                                        <p:attrNameLst>
                                          <p:attrName>ppt_h</p:attrName>
                                        </p:attrNameLst>
                                      </p:cBhvr>
                                      <p:tavLst>
                                        <p:tav tm="0">
                                          <p:val>
                                            <p:strVal val="ppt_h"/>
                                          </p:val>
                                        </p:tav>
                                        <p:tav tm="100000">
                                          <p:val>
                                            <p:fltVal val="0"/>
                                          </p:val>
                                        </p:tav>
                                      </p:tavLst>
                                    </p:anim>
                                    <p:animEffect transition="out" filter="fade">
                                      <p:cBhvr>
                                        <p:cTn id="146" dur="500"/>
                                        <p:tgtEl>
                                          <p:spTgt spid="27"/>
                                        </p:tgtEl>
                                      </p:cBhvr>
                                    </p:animEffect>
                                    <p:set>
                                      <p:cBhvr>
                                        <p:cTn id="147" dur="1" fill="hold">
                                          <p:stCondLst>
                                            <p:cond delay="499"/>
                                          </p:stCondLst>
                                        </p:cTn>
                                        <p:tgtEl>
                                          <p:spTgt spid="27"/>
                                        </p:tgtEl>
                                        <p:attrNameLst>
                                          <p:attrName>style.visibility</p:attrName>
                                        </p:attrNameLst>
                                      </p:cBhvr>
                                      <p:to>
                                        <p:strVal val="hidden"/>
                                      </p:to>
                                    </p:set>
                                  </p:childTnLst>
                                </p:cTn>
                              </p:par>
                              <p:par>
                                <p:cTn id="148" presetID="53" presetClass="exit" presetSubtype="0" fill="hold" nodeType="withEffect">
                                  <p:stCondLst>
                                    <p:cond delay="0"/>
                                  </p:stCondLst>
                                  <p:childTnLst>
                                    <p:anim calcmode="lin" valueType="num">
                                      <p:cBhvr>
                                        <p:cTn id="149" dur="500"/>
                                        <p:tgtEl>
                                          <p:spTgt spid="28"/>
                                        </p:tgtEl>
                                        <p:attrNameLst>
                                          <p:attrName>ppt_w</p:attrName>
                                        </p:attrNameLst>
                                      </p:cBhvr>
                                      <p:tavLst>
                                        <p:tav tm="0">
                                          <p:val>
                                            <p:strVal val="ppt_w"/>
                                          </p:val>
                                        </p:tav>
                                        <p:tav tm="100000">
                                          <p:val>
                                            <p:fltVal val="0"/>
                                          </p:val>
                                        </p:tav>
                                      </p:tavLst>
                                    </p:anim>
                                    <p:anim calcmode="lin" valueType="num">
                                      <p:cBhvr>
                                        <p:cTn id="150" dur="500"/>
                                        <p:tgtEl>
                                          <p:spTgt spid="28"/>
                                        </p:tgtEl>
                                        <p:attrNameLst>
                                          <p:attrName>ppt_h</p:attrName>
                                        </p:attrNameLst>
                                      </p:cBhvr>
                                      <p:tavLst>
                                        <p:tav tm="0">
                                          <p:val>
                                            <p:strVal val="ppt_h"/>
                                          </p:val>
                                        </p:tav>
                                        <p:tav tm="100000">
                                          <p:val>
                                            <p:fltVal val="0"/>
                                          </p:val>
                                        </p:tav>
                                      </p:tavLst>
                                    </p:anim>
                                    <p:animEffect transition="out" filter="fade">
                                      <p:cBhvr>
                                        <p:cTn id="151" dur="500"/>
                                        <p:tgtEl>
                                          <p:spTgt spid="28"/>
                                        </p:tgtEl>
                                      </p:cBhvr>
                                    </p:animEffect>
                                    <p:set>
                                      <p:cBhvr>
                                        <p:cTn id="152" dur="1" fill="hold">
                                          <p:stCondLst>
                                            <p:cond delay="499"/>
                                          </p:stCondLst>
                                        </p:cTn>
                                        <p:tgtEl>
                                          <p:spTgt spid="28"/>
                                        </p:tgtEl>
                                        <p:attrNameLst>
                                          <p:attrName>style.visibility</p:attrName>
                                        </p:attrNameLst>
                                      </p:cBhvr>
                                      <p:to>
                                        <p:strVal val="hidden"/>
                                      </p:to>
                                    </p:set>
                                  </p:childTnLst>
                                </p:cTn>
                              </p:par>
                              <p:par>
                                <p:cTn id="153" presetID="53" presetClass="exit" presetSubtype="0" fill="hold" nodeType="withEffect">
                                  <p:stCondLst>
                                    <p:cond delay="0"/>
                                  </p:stCondLst>
                                  <p:childTnLst>
                                    <p:anim calcmode="lin" valueType="num">
                                      <p:cBhvr>
                                        <p:cTn id="154" dur="500"/>
                                        <p:tgtEl>
                                          <p:spTgt spid="29"/>
                                        </p:tgtEl>
                                        <p:attrNameLst>
                                          <p:attrName>ppt_w</p:attrName>
                                        </p:attrNameLst>
                                      </p:cBhvr>
                                      <p:tavLst>
                                        <p:tav tm="0">
                                          <p:val>
                                            <p:strVal val="ppt_w"/>
                                          </p:val>
                                        </p:tav>
                                        <p:tav tm="100000">
                                          <p:val>
                                            <p:fltVal val="0"/>
                                          </p:val>
                                        </p:tav>
                                      </p:tavLst>
                                    </p:anim>
                                    <p:anim calcmode="lin" valueType="num">
                                      <p:cBhvr>
                                        <p:cTn id="155" dur="500"/>
                                        <p:tgtEl>
                                          <p:spTgt spid="29"/>
                                        </p:tgtEl>
                                        <p:attrNameLst>
                                          <p:attrName>ppt_h</p:attrName>
                                        </p:attrNameLst>
                                      </p:cBhvr>
                                      <p:tavLst>
                                        <p:tav tm="0">
                                          <p:val>
                                            <p:strVal val="ppt_h"/>
                                          </p:val>
                                        </p:tav>
                                        <p:tav tm="100000">
                                          <p:val>
                                            <p:fltVal val="0"/>
                                          </p:val>
                                        </p:tav>
                                      </p:tavLst>
                                    </p:anim>
                                    <p:animEffect transition="out" filter="fade">
                                      <p:cBhvr>
                                        <p:cTn id="156" dur="500"/>
                                        <p:tgtEl>
                                          <p:spTgt spid="29"/>
                                        </p:tgtEl>
                                      </p:cBhvr>
                                    </p:animEffect>
                                    <p:set>
                                      <p:cBhvr>
                                        <p:cTn id="157"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4" grpId="0"/>
      <p:bldP spid="24" grpId="1"/>
      <p:bldP spid="32" grpId="0" animBg="1"/>
      <p:bldP spid="32" grpId="1" animBg="1"/>
      <p:bldP spid="38" grpId="0"/>
      <p:bldP spid="38" grpId="1"/>
      <p:bldP spid="41" grpId="0" animBg="1"/>
      <p:bldP spid="9" grpId="0"/>
      <p:bldP spid="9" grpId="1"/>
      <p:bldP spid="26" grpId="0"/>
      <p:bldP spid="26" grpId="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gem">
  <a:themeElements>
    <a:clrScheme name="Origem">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Viagem">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iagem">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Viagem">
  <a:themeElements>
    <a:clrScheme name="Origem">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Viagem">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iagem">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em">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Origem">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Trek</Template>
  <TotalTime>7717</TotalTime>
  <Words>1310</Words>
  <Application>Microsoft Office PowerPoint</Application>
  <PresentationFormat>Apresentação na tela (4:3)</PresentationFormat>
  <Paragraphs>278</Paragraphs>
  <Slides>52</Slides>
  <Notes>22</Notes>
  <HiddenSlides>0</HiddenSlides>
  <MMClips>0</MMClips>
  <ScaleCrop>false</ScaleCrop>
  <HeadingPairs>
    <vt:vector size="6" baseType="variant">
      <vt:variant>
        <vt:lpstr>Tema</vt:lpstr>
      </vt:variant>
      <vt:variant>
        <vt:i4>2</vt:i4>
      </vt:variant>
      <vt:variant>
        <vt:lpstr>Títulos de slides</vt:lpstr>
      </vt:variant>
      <vt:variant>
        <vt:i4>52</vt:i4>
      </vt:variant>
      <vt:variant>
        <vt:lpstr>Apresentações personalizadas</vt:lpstr>
      </vt:variant>
      <vt:variant>
        <vt:i4>2</vt:i4>
      </vt:variant>
    </vt:vector>
  </HeadingPairs>
  <TitlesOfParts>
    <vt:vector size="56" baseType="lpstr">
      <vt:lpstr>Viagem</vt:lpstr>
      <vt:lpstr>1_Viagem</vt:lpstr>
      <vt:lpstr>Slide 1</vt:lpstr>
      <vt:lpstr>Missão</vt:lpstr>
      <vt:lpstr>ROTEIRO</vt:lpstr>
      <vt:lpstr>Slide 4</vt:lpstr>
      <vt:lpstr>Slide 5</vt:lpstr>
      <vt:lpstr>Slide 6</vt:lpstr>
      <vt:lpstr>Exemplo : diabetes </vt:lpstr>
      <vt:lpstr>problema</vt:lpstr>
      <vt:lpstr>Cenário atual</vt:lpstr>
      <vt:lpstr>Cenário atual</vt:lpstr>
      <vt:lpstr>Cenário atual</vt:lpstr>
      <vt:lpstr>Cenário atual</vt:lpstr>
      <vt:lpstr>Cenário atual</vt:lpstr>
      <vt:lpstr>Cenário atual</vt:lpstr>
      <vt:lpstr>Cenário atual</vt:lpstr>
      <vt:lpstr>Cenário atual</vt:lpstr>
      <vt:lpstr>Cenário atual</vt:lpstr>
      <vt:lpstr>Cenário atual</vt:lpstr>
      <vt:lpstr>Cenário atual</vt:lpstr>
      <vt:lpstr>Problemas</vt:lpstr>
      <vt:lpstr>Problemas</vt:lpstr>
      <vt:lpstr>Valores desejados</vt:lpstr>
      <vt:lpstr>Valores desejados</vt:lpstr>
      <vt:lpstr>Concorrentes</vt:lpstr>
      <vt:lpstr>Curva de valor</vt:lpstr>
      <vt:lpstr>Slide 26</vt:lpstr>
      <vt:lpstr>Cenário com hélice</vt:lpstr>
      <vt:lpstr>Cenário com hélice</vt:lpstr>
      <vt:lpstr>Cenário com hélice</vt:lpstr>
      <vt:lpstr>Cenário com hélice</vt:lpstr>
      <vt:lpstr>Cenário com hélice</vt:lpstr>
      <vt:lpstr>Cenário com hélice</vt:lpstr>
      <vt:lpstr>Cenário com Hélice</vt:lpstr>
      <vt:lpstr>CENÁRIO COM HÉLICE</vt:lpstr>
      <vt:lpstr>Cenário com hélice</vt:lpstr>
      <vt:lpstr>Cenário com hélice</vt:lpstr>
      <vt:lpstr>Cenário com hélice</vt:lpstr>
      <vt:lpstr>Cenário com hélice</vt:lpstr>
      <vt:lpstr>Cénario com hélice</vt:lpstr>
      <vt:lpstr>Cenário com hélice</vt:lpstr>
      <vt:lpstr>Curva de valor</vt:lpstr>
      <vt:lpstr>Público Alvo</vt:lpstr>
      <vt:lpstr>Slide 43</vt:lpstr>
      <vt:lpstr>Slide 44</vt:lpstr>
      <vt:lpstr>Cronograma 2º Release</vt:lpstr>
      <vt:lpstr>O QUE TEMOS PRONTO:</vt:lpstr>
      <vt:lpstr>O que precisa ser feito:</vt:lpstr>
      <vt:lpstr>Grupo de HARDWARE</vt:lpstr>
      <vt:lpstr>Grupo de uSABILIDADE</vt:lpstr>
      <vt:lpstr>Grupo de uSABILIDADE</vt:lpstr>
      <vt:lpstr>dúvidas</vt:lpstr>
      <vt:lpstr>Slide 52</vt:lpstr>
      <vt:lpstr>Apresentação personalizada 1</vt:lpstr>
      <vt:lpstr>Apresentação personalizada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Bernardo Reis</dc:creator>
  <cp:lastModifiedBy>can</cp:lastModifiedBy>
  <cp:revision>714</cp:revision>
  <dcterms:created xsi:type="dcterms:W3CDTF">2009-08-30T01:25:04Z</dcterms:created>
  <dcterms:modified xsi:type="dcterms:W3CDTF">2009-10-28T13:50:47Z</dcterms:modified>
</cp:coreProperties>
</file>